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3" r:id="rId5"/>
    <p:sldId id="267" r:id="rId6"/>
    <p:sldId id="268" r:id="rId7"/>
    <p:sldId id="260" r:id="rId8"/>
    <p:sldId id="26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94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44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9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12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36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10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21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71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96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13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50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98BFF-1045-4795-97B3-28CBC18DC3BF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9C6C1-4AF8-4629-9A4E-7600816E2821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4" t="73292" r="45782"/>
          <a:stretch/>
        </p:blipFill>
        <p:spPr>
          <a:xfrm>
            <a:off x="210990" y="5658854"/>
            <a:ext cx="3500155" cy="103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04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itaf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005405"/>
            <a:ext cx="9144000" cy="2387600"/>
          </a:xfrm>
        </p:spPr>
        <p:txBody>
          <a:bodyPr/>
          <a:lstStyle/>
          <a:p>
            <a:r>
              <a:rPr lang="de-DE" dirty="0" smtClean="0"/>
              <a:t>OITAF SEMINAR 2019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393005"/>
            <a:ext cx="9144000" cy="1655762"/>
          </a:xfrm>
        </p:spPr>
        <p:txBody>
          <a:bodyPr/>
          <a:lstStyle/>
          <a:p>
            <a:r>
              <a:rPr lang="de-DE" dirty="0" smtClean="0"/>
              <a:t>Wirtschaftliche und rechtliche Aspekte im Seilbahnbereich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090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800" dirty="0" smtClean="0"/>
              <a:t>OITAF SEMINAR 2019</a:t>
            </a:r>
            <a:endParaRPr lang="de-DE" sz="4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00052"/>
            <a:ext cx="10515600" cy="1608691"/>
          </a:xfrm>
        </p:spPr>
        <p:txBody>
          <a:bodyPr>
            <a:normAutofit/>
          </a:bodyPr>
          <a:lstStyle/>
          <a:p>
            <a:r>
              <a:rPr lang="de-DE" sz="3200" dirty="0" smtClean="0"/>
              <a:t>Insgesamt 6 Studienausschüsse</a:t>
            </a:r>
          </a:p>
          <a:p>
            <a:r>
              <a:rPr lang="de-DE" sz="3200" dirty="0" smtClean="0"/>
              <a:t>2 Arbeitsgruppen (derzeit)</a:t>
            </a:r>
          </a:p>
          <a:p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51108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OITAF SEMINAR 2019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9863046" cy="823912"/>
          </a:xfrm>
        </p:spPr>
        <p:txBody>
          <a:bodyPr/>
          <a:lstStyle/>
          <a:p>
            <a:r>
              <a:rPr lang="de-DE" sz="2800" u="sng" dirty="0"/>
              <a:t>Studienausschuss Nr. IV: 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dirty="0"/>
              <a:t>Juridische, administrative, wirtschaftliche, und statistische Angelegenheiten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863046" cy="3684588"/>
          </a:xfrm>
        </p:spPr>
        <p:txBody>
          <a:bodyPr/>
          <a:lstStyle/>
          <a:p>
            <a:r>
              <a:rPr lang="de-DE" dirty="0" smtClean="0"/>
              <a:t>Insgesamt </a:t>
            </a:r>
            <a:r>
              <a:rPr lang="de-DE" dirty="0"/>
              <a:t>25 Mitglieder aus 9 Ländern</a:t>
            </a:r>
          </a:p>
          <a:p>
            <a:endParaRPr lang="de-DE" sz="2400" dirty="0"/>
          </a:p>
          <a:p>
            <a:r>
              <a:rPr lang="de-DE" dirty="0"/>
              <a:t>Vertreter aus den verschiedenen Kategorien:</a:t>
            </a:r>
          </a:p>
          <a:p>
            <a:pPr lvl="1"/>
            <a:r>
              <a:rPr lang="de-DE" dirty="0"/>
              <a:t>Behörden, Betreiber, Hersteller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286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800" dirty="0"/>
              <a:t>OITAF SEMINAR 2019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j</a:t>
            </a:r>
            <a:r>
              <a:rPr lang="de-DE" sz="3200" dirty="0" smtClean="0"/>
              <a:t>ährlich finden 2 Sitzungen statt</a:t>
            </a:r>
          </a:p>
          <a:p>
            <a:pPr lvl="1"/>
            <a:r>
              <a:rPr lang="de-DE" sz="2800" dirty="0" smtClean="0"/>
              <a:t>Meist jeweils 2 </a:t>
            </a:r>
            <a:r>
              <a:rPr lang="de-DE" sz="2800" dirty="0" err="1" smtClean="0"/>
              <a:t>Halbtage</a:t>
            </a:r>
            <a:r>
              <a:rPr lang="de-DE" sz="2800" dirty="0" smtClean="0"/>
              <a:t> </a:t>
            </a:r>
          </a:p>
          <a:p>
            <a:pPr lvl="1"/>
            <a:r>
              <a:rPr lang="de-DE" sz="2800" dirty="0" smtClean="0"/>
              <a:t>Sitzungsorte in verschiedenen Ländern</a:t>
            </a:r>
          </a:p>
        </p:txBody>
      </p:sp>
    </p:spTree>
    <p:extLst>
      <p:ext uri="{BB962C8B-B14F-4D97-AF65-F5344CB8AC3E}">
        <p14:creationId xmlns:p14="http://schemas.microsoft.com/office/powerpoint/2010/main" val="419705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OITAF SEMINAR 2019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7450772" cy="823912"/>
          </a:xfrm>
        </p:spPr>
        <p:txBody>
          <a:bodyPr/>
          <a:lstStyle/>
          <a:p>
            <a:r>
              <a:rPr lang="de-DE" dirty="0" smtClean="0"/>
              <a:t>Aufgabenbereiche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5600" cy="3684588"/>
          </a:xfrm>
        </p:spPr>
        <p:txBody>
          <a:bodyPr>
            <a:normAutofit/>
          </a:bodyPr>
          <a:lstStyle/>
          <a:p>
            <a:r>
              <a:rPr lang="de-DE" sz="2000" dirty="0"/>
              <a:t>Seilbahnen und die EU</a:t>
            </a:r>
          </a:p>
          <a:p>
            <a:pPr lvl="1"/>
            <a:r>
              <a:rPr lang="de-DE" sz="1800" dirty="0"/>
              <a:t>Interpretationsfragen betreffend die neue Verordnung (EU) 2016/424 sowie wettbewerbsrechtliche Probleme</a:t>
            </a:r>
          </a:p>
          <a:p>
            <a:r>
              <a:rPr lang="de-DE" sz="2000" dirty="0"/>
              <a:t>Länderübergreifender Erfahrungsaustausch in seilbahnrechtlichen und wirtschaftlichen Angelegenheiten</a:t>
            </a:r>
          </a:p>
          <a:p>
            <a:r>
              <a:rPr lang="de-DE" sz="2000" dirty="0"/>
              <a:t>Volkswirtschaftliche Bedeutung der Seilbahnen</a:t>
            </a:r>
          </a:p>
          <a:p>
            <a:pPr lvl="1"/>
            <a:r>
              <a:rPr lang="de-DE" sz="1800" dirty="0"/>
              <a:t>Ermittlung von wirtschaftlichen </a:t>
            </a:r>
            <a:r>
              <a:rPr lang="de-DE" sz="1800" dirty="0" smtClean="0"/>
              <a:t>Kennzahlen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67053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OITAF SEMINAR 2019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7450772" cy="823912"/>
          </a:xfrm>
        </p:spPr>
        <p:txBody>
          <a:bodyPr/>
          <a:lstStyle/>
          <a:p>
            <a:r>
              <a:rPr lang="de-DE" dirty="0" smtClean="0"/>
              <a:t>Aufgabenbereiche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5600" cy="3684588"/>
          </a:xfrm>
        </p:spPr>
        <p:txBody>
          <a:bodyPr>
            <a:normAutofit/>
          </a:bodyPr>
          <a:lstStyle/>
          <a:p>
            <a:r>
              <a:rPr lang="de-DE" sz="2000" dirty="0"/>
              <a:t>Fragen im Zusammenhang mit der schadenersatzrechtlichen Haftung von Seilbahnunternehmen und Eigenverantwortung der </a:t>
            </a:r>
            <a:r>
              <a:rPr lang="de-DE" sz="2000" dirty="0" smtClean="0"/>
              <a:t>Fahrgäste</a:t>
            </a:r>
          </a:p>
          <a:p>
            <a:r>
              <a:rPr lang="de-DE" sz="2000" dirty="0" smtClean="0"/>
              <a:t>Überprüfung</a:t>
            </a:r>
            <a:r>
              <a:rPr lang="de-DE" sz="2000" dirty="0"/>
              <a:t>, Kontrolle und Wartung von Seilbahnen und deren Rechtsgrundlagen</a:t>
            </a:r>
          </a:p>
          <a:p>
            <a:r>
              <a:rPr lang="de-DE" sz="2000" dirty="0"/>
              <a:t>Qualitätssicherung bei Seilbahnen</a:t>
            </a:r>
          </a:p>
          <a:p>
            <a:r>
              <a:rPr lang="de-DE" sz="2000" dirty="0"/>
              <a:t>Organisation von Fachseminaren</a:t>
            </a:r>
          </a:p>
          <a:p>
            <a:r>
              <a:rPr lang="de-DE" sz="2000" dirty="0"/>
              <a:t>Diskussion von aktuellen Gerichtsentscheidungen</a:t>
            </a:r>
          </a:p>
          <a:p>
            <a:r>
              <a:rPr lang="de-DE" sz="2000" dirty="0"/>
              <a:t>Grenzüberschreitende Seilbahnen</a:t>
            </a:r>
          </a:p>
        </p:txBody>
      </p:sp>
    </p:spTree>
    <p:extLst>
      <p:ext uri="{BB962C8B-B14F-4D97-AF65-F5344CB8AC3E}">
        <p14:creationId xmlns:p14="http://schemas.microsoft.com/office/powerpoint/2010/main" val="17162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OITAF SEMINAR 2019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3893" y="1931950"/>
            <a:ext cx="7019260" cy="3044087"/>
          </a:xfrm>
        </p:spPr>
        <p:txBody>
          <a:bodyPr/>
          <a:lstStyle/>
          <a:p>
            <a:r>
              <a:rPr lang="de-DE" sz="3200" dirty="0" smtClean="0"/>
              <a:t>Ausarbeitung von Empfehlungen</a:t>
            </a:r>
          </a:p>
          <a:p>
            <a:r>
              <a:rPr lang="de-DE" sz="3200" dirty="0" smtClean="0"/>
              <a:t>Beförderungsbedingungen</a:t>
            </a:r>
          </a:p>
          <a:p>
            <a:pPr lvl="1"/>
            <a:r>
              <a:rPr lang="de-DE" sz="2800" dirty="0" smtClean="0"/>
              <a:t>Beförderung von Kindern</a:t>
            </a:r>
          </a:p>
          <a:p>
            <a:r>
              <a:rPr lang="de-DE" sz="3200" dirty="0" smtClean="0"/>
              <a:t>Internationale Seilbahnstatistik</a:t>
            </a:r>
          </a:p>
          <a:p>
            <a:r>
              <a:rPr lang="de-DE" sz="3200" dirty="0" smtClean="0"/>
              <a:t>Juristisches Glossar für Seilbahnen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8551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Vergangene OITAF SEMINARE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309901"/>
          </a:xfrm>
        </p:spPr>
        <p:txBody>
          <a:bodyPr>
            <a:noAutofit/>
          </a:bodyPr>
          <a:lstStyle/>
          <a:p>
            <a:r>
              <a:rPr lang="de-DE" sz="3200" dirty="0"/>
              <a:t>2012 </a:t>
            </a:r>
            <a:r>
              <a:rPr lang="de-DE" sz="3200" dirty="0" smtClean="0"/>
              <a:t>Erfahrungen und rechtliche Fragen im Zusammenhang mit der Sicherheit im Seilbahnwesen</a:t>
            </a:r>
            <a:endParaRPr lang="de-DE" sz="3200" dirty="0"/>
          </a:p>
          <a:p>
            <a:r>
              <a:rPr lang="de-DE" sz="3200" dirty="0"/>
              <a:t>2008 </a:t>
            </a:r>
            <a:r>
              <a:rPr lang="de-DE" sz="3200" dirty="0" smtClean="0"/>
              <a:t>Volks- und Betriebswirtschaftliche Bedeutung der Seilbahnen</a:t>
            </a:r>
          </a:p>
          <a:p>
            <a:r>
              <a:rPr lang="de-DE" sz="3200" dirty="0" smtClean="0"/>
              <a:t>2002 Spezielle rechtliche und wirtschaftliche Fragen des Seilbahnwesens</a:t>
            </a:r>
            <a:endParaRPr lang="de-DE" sz="3200" b="1" dirty="0" smtClean="0"/>
          </a:p>
          <a:p>
            <a:r>
              <a:rPr lang="de-DE" sz="3200" dirty="0" smtClean="0"/>
              <a:t>Einzelne Referate sind auf der Homepage der OITAF (</a:t>
            </a:r>
            <a:r>
              <a:rPr lang="de-DE" sz="3200" dirty="0" smtClean="0">
                <a:hlinkClick r:id="rId2"/>
              </a:rPr>
              <a:t>www.oitaf.org</a:t>
            </a:r>
            <a:r>
              <a:rPr lang="de-DE" sz="3200" dirty="0"/>
              <a:t>)</a:t>
            </a:r>
            <a:r>
              <a:rPr lang="de-DE" sz="3200" dirty="0" smtClean="0"/>
              <a:t> ersichtlich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145982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Breitbild</PresentationFormat>
  <Paragraphs>41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OITAF SEMINAR 2019</vt:lpstr>
      <vt:lpstr>OITAF SEMINAR 2019</vt:lpstr>
      <vt:lpstr>OITAF SEMINAR 2019</vt:lpstr>
      <vt:lpstr>OITAF SEMINAR 2019</vt:lpstr>
      <vt:lpstr>OITAF SEMINAR 2019</vt:lpstr>
      <vt:lpstr>OITAF SEMINAR 2019</vt:lpstr>
      <vt:lpstr>OITAF SEMINAR 2019</vt:lpstr>
      <vt:lpstr>Vergangene OITAF SEMINARE</vt:lpstr>
    </vt:vector>
  </TitlesOfParts>
  <Company>BMVIT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OITAF SEMINAR 2019</dc:title>
  <dc:creator>Schroettner Joerg</dc:creator>
  <cp:lastModifiedBy>Windisch Michelle</cp:lastModifiedBy>
  <cp:revision>8</cp:revision>
  <dcterms:created xsi:type="dcterms:W3CDTF">2019-05-06T08:20:06Z</dcterms:created>
  <dcterms:modified xsi:type="dcterms:W3CDTF">2019-05-06T13:59:44Z</dcterms:modified>
</cp:coreProperties>
</file>