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compatMode="1" saveSubsetFonts="1" autoCompressPictures="0">
  <p:sldMasterIdLst>
    <p:sldMasterId id="2147483649" r:id="rId1"/>
  </p:sldMasterIdLst>
  <p:notesMasterIdLst>
    <p:notesMasterId r:id="rId24"/>
  </p:notesMasterIdLst>
  <p:handoutMasterIdLst>
    <p:handoutMasterId r:id="rId25"/>
  </p:handoutMasterIdLst>
  <p:sldIdLst>
    <p:sldId id="256" r:id="rId2"/>
    <p:sldId id="257" r:id="rId3"/>
    <p:sldId id="260" r:id="rId4"/>
    <p:sldId id="258" r:id="rId5"/>
    <p:sldId id="261" r:id="rId6"/>
    <p:sldId id="301" r:id="rId7"/>
    <p:sldId id="302" r:id="rId8"/>
    <p:sldId id="303" r:id="rId9"/>
    <p:sldId id="285" r:id="rId10"/>
    <p:sldId id="287" r:id="rId11"/>
    <p:sldId id="293" r:id="rId12"/>
    <p:sldId id="289" r:id="rId13"/>
    <p:sldId id="291" r:id="rId14"/>
    <p:sldId id="266" r:id="rId15"/>
    <p:sldId id="304" r:id="rId16"/>
    <p:sldId id="269" r:id="rId17"/>
    <p:sldId id="270" r:id="rId18"/>
    <p:sldId id="308" r:id="rId19"/>
    <p:sldId id="305" r:id="rId20"/>
    <p:sldId id="306" r:id="rId21"/>
    <p:sldId id="307" r:id="rId22"/>
    <p:sldId id="274" r:id="rId23"/>
  </p:sldIdLst>
  <p:sldSz cx="9144000" cy="6858000" type="screen4x3"/>
  <p:notesSz cx="7099300" cy="10234613"/>
  <p:defaultTextStyle>
    <a:defPPr>
      <a:defRPr lang="de-AT"/>
    </a:defPPr>
    <a:lvl1pPr algn="r" rtl="0" fontAlgn="base">
      <a:spcBef>
        <a:spcPct val="0"/>
      </a:spcBef>
      <a:spcAft>
        <a:spcPct val="0"/>
      </a:spcAft>
      <a:defRPr sz="2400" kern="1200">
        <a:solidFill>
          <a:schemeClr val="tx1"/>
        </a:solidFill>
        <a:latin typeface="Times New Roman" panose="02020603050405020304" pitchFamily="18" charset="0"/>
        <a:ea typeface="+mn-ea"/>
        <a:cs typeface="+mn-cs"/>
      </a:defRPr>
    </a:lvl1pPr>
    <a:lvl2pPr marL="457200" algn="r" rtl="0" fontAlgn="base">
      <a:spcBef>
        <a:spcPct val="0"/>
      </a:spcBef>
      <a:spcAft>
        <a:spcPct val="0"/>
      </a:spcAft>
      <a:defRPr sz="2400" kern="1200">
        <a:solidFill>
          <a:schemeClr val="tx1"/>
        </a:solidFill>
        <a:latin typeface="Times New Roman" panose="02020603050405020304" pitchFamily="18" charset="0"/>
        <a:ea typeface="+mn-ea"/>
        <a:cs typeface="+mn-cs"/>
      </a:defRPr>
    </a:lvl2pPr>
    <a:lvl3pPr marL="914400" algn="r" rtl="0" fontAlgn="base">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r" rtl="0" fontAlgn="base">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r" rtl="0" fontAlgn="base">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432">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23" autoAdjust="0"/>
    <p:restoredTop sz="81769" autoAdjust="0"/>
  </p:normalViewPr>
  <p:slideViewPr>
    <p:cSldViewPr>
      <p:cViewPr varScale="1">
        <p:scale>
          <a:sx n="103" d="100"/>
          <a:sy n="103" d="100"/>
        </p:scale>
        <p:origin x="2432" y="184"/>
      </p:cViewPr>
      <p:guideLst>
        <p:guide orient="horz" pos="2432"/>
        <p:guide pos="2880"/>
      </p:guideLst>
    </p:cSldViewPr>
  </p:slideViewPr>
  <p:notesTextViewPr>
    <p:cViewPr>
      <p:scale>
        <a:sx n="100" d="100"/>
        <a:sy n="100" d="100"/>
      </p:scale>
      <p:origin x="0" y="0"/>
    </p:cViewPr>
  </p:notesTextViewPr>
  <p:sorterViewPr>
    <p:cViewPr>
      <p:scale>
        <a:sx n="50" d="100"/>
        <a:sy n="5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02" name="Rectangle 2">
            <a:extLst>
              <a:ext uri="{FF2B5EF4-FFF2-40B4-BE49-F238E27FC236}">
                <a16:creationId xmlns:a16="http://schemas.microsoft.com/office/drawing/2014/main" id="{86106B93-3A43-A0DC-E07E-B4BB7C76E30B}"/>
              </a:ext>
            </a:extLst>
          </p:cNvPr>
          <p:cNvSpPr>
            <a:spLocks noGrp="1" noChangeArrowheads="1"/>
          </p:cNvSpPr>
          <p:nvPr>
            <p:ph type="hdr" sz="quarter"/>
          </p:nvPr>
        </p:nvSpPr>
        <p:spPr bwMode="auto">
          <a:xfrm>
            <a:off x="0" y="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t" anchorCtr="0" compatLnSpc="1">
            <a:prstTxWarp prst="textNoShape">
              <a:avLst/>
            </a:prstTxWarp>
          </a:bodyPr>
          <a:lstStyle>
            <a:lvl1pPr algn="l" defTabSz="990600">
              <a:defRPr sz="1300"/>
            </a:lvl1pPr>
          </a:lstStyle>
          <a:p>
            <a:endParaRPr lang="de-CH" altLang="de-IT"/>
          </a:p>
        </p:txBody>
      </p:sp>
      <p:sp>
        <p:nvSpPr>
          <p:cNvPr id="153603" name="Rectangle 3">
            <a:extLst>
              <a:ext uri="{FF2B5EF4-FFF2-40B4-BE49-F238E27FC236}">
                <a16:creationId xmlns:a16="http://schemas.microsoft.com/office/drawing/2014/main" id="{CE6B1570-2781-16EE-5999-26098455C2CC}"/>
              </a:ext>
            </a:extLst>
          </p:cNvPr>
          <p:cNvSpPr>
            <a:spLocks noGrp="1" noChangeArrowheads="1"/>
          </p:cNvSpPr>
          <p:nvPr>
            <p:ph type="dt" sz="quarter" idx="1"/>
          </p:nvPr>
        </p:nvSpPr>
        <p:spPr bwMode="auto">
          <a:xfrm>
            <a:off x="4021138" y="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t" anchorCtr="0" compatLnSpc="1">
            <a:prstTxWarp prst="textNoShape">
              <a:avLst/>
            </a:prstTxWarp>
          </a:bodyPr>
          <a:lstStyle>
            <a:lvl1pPr defTabSz="990600">
              <a:defRPr sz="1300"/>
            </a:lvl1pPr>
          </a:lstStyle>
          <a:p>
            <a:endParaRPr lang="de-CH" altLang="de-IT"/>
          </a:p>
        </p:txBody>
      </p:sp>
      <p:sp>
        <p:nvSpPr>
          <p:cNvPr id="153604" name="Rectangle 4">
            <a:extLst>
              <a:ext uri="{FF2B5EF4-FFF2-40B4-BE49-F238E27FC236}">
                <a16:creationId xmlns:a16="http://schemas.microsoft.com/office/drawing/2014/main" id="{6F7FA049-0BAD-F0DA-10B4-9E59BB7A4061}"/>
              </a:ext>
            </a:extLst>
          </p:cNvPr>
          <p:cNvSpPr>
            <a:spLocks noGrp="1" noChangeArrowheads="1"/>
          </p:cNvSpPr>
          <p:nvPr>
            <p:ph type="ftr" sz="quarter" idx="2"/>
          </p:nvPr>
        </p:nvSpPr>
        <p:spPr bwMode="auto">
          <a:xfrm>
            <a:off x="0" y="972185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b" anchorCtr="0" compatLnSpc="1">
            <a:prstTxWarp prst="textNoShape">
              <a:avLst/>
            </a:prstTxWarp>
          </a:bodyPr>
          <a:lstStyle>
            <a:lvl1pPr algn="l" defTabSz="990600">
              <a:defRPr sz="1300"/>
            </a:lvl1pPr>
          </a:lstStyle>
          <a:p>
            <a:endParaRPr lang="de-CH" altLang="de-IT"/>
          </a:p>
        </p:txBody>
      </p:sp>
      <p:sp>
        <p:nvSpPr>
          <p:cNvPr id="153605" name="Rectangle 5">
            <a:extLst>
              <a:ext uri="{FF2B5EF4-FFF2-40B4-BE49-F238E27FC236}">
                <a16:creationId xmlns:a16="http://schemas.microsoft.com/office/drawing/2014/main" id="{7BD406A5-D81F-F049-E762-FC498581F1C7}"/>
              </a:ext>
            </a:extLst>
          </p:cNvPr>
          <p:cNvSpPr>
            <a:spLocks noGrp="1" noChangeArrowheads="1"/>
          </p:cNvSpPr>
          <p:nvPr>
            <p:ph type="sldNum" sz="quarter" idx="3"/>
          </p:nvPr>
        </p:nvSpPr>
        <p:spPr bwMode="auto">
          <a:xfrm>
            <a:off x="4021138" y="972185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b" anchorCtr="0" compatLnSpc="1">
            <a:prstTxWarp prst="textNoShape">
              <a:avLst/>
            </a:prstTxWarp>
          </a:bodyPr>
          <a:lstStyle>
            <a:lvl1pPr defTabSz="990600">
              <a:defRPr sz="1300"/>
            </a:lvl1pPr>
          </a:lstStyle>
          <a:p>
            <a:fld id="{E20E4F70-17E5-4840-ADD4-59C864496E7F}" type="slidenum">
              <a:rPr lang="de-CH" altLang="de-IT"/>
              <a:pPr/>
              <a:t>‹Nr.›</a:t>
            </a:fld>
            <a:endParaRPr lang="de-CH" altLang="de-IT"/>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799C9D81-54AD-8207-EB2B-C4A981B686AF}"/>
              </a:ext>
            </a:extLst>
          </p:cNvPr>
          <p:cNvSpPr>
            <a:spLocks noGrp="1" noChangeArrowheads="1"/>
          </p:cNvSpPr>
          <p:nvPr>
            <p:ph type="hdr" sz="quarter"/>
          </p:nvPr>
        </p:nvSpPr>
        <p:spPr bwMode="auto">
          <a:xfrm>
            <a:off x="0" y="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t" anchorCtr="0" compatLnSpc="1">
            <a:prstTxWarp prst="textNoShape">
              <a:avLst/>
            </a:prstTxWarp>
          </a:bodyPr>
          <a:lstStyle>
            <a:lvl1pPr algn="l" defTabSz="990600">
              <a:defRPr sz="1300"/>
            </a:lvl1pPr>
          </a:lstStyle>
          <a:p>
            <a:endParaRPr lang="de-AT" altLang="de-IT"/>
          </a:p>
        </p:txBody>
      </p:sp>
      <p:sp>
        <p:nvSpPr>
          <p:cNvPr id="9219" name="Rectangle 3">
            <a:extLst>
              <a:ext uri="{FF2B5EF4-FFF2-40B4-BE49-F238E27FC236}">
                <a16:creationId xmlns:a16="http://schemas.microsoft.com/office/drawing/2014/main" id="{604791D4-D876-12A7-42D0-476FFF3B266C}"/>
              </a:ext>
            </a:extLst>
          </p:cNvPr>
          <p:cNvSpPr>
            <a:spLocks noGrp="1" noChangeArrowheads="1"/>
          </p:cNvSpPr>
          <p:nvPr>
            <p:ph type="dt" idx="1"/>
          </p:nvPr>
        </p:nvSpPr>
        <p:spPr bwMode="auto">
          <a:xfrm>
            <a:off x="4022725" y="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t" anchorCtr="0" compatLnSpc="1">
            <a:prstTxWarp prst="textNoShape">
              <a:avLst/>
            </a:prstTxWarp>
          </a:bodyPr>
          <a:lstStyle>
            <a:lvl1pPr defTabSz="990600">
              <a:defRPr sz="1300"/>
            </a:lvl1pPr>
          </a:lstStyle>
          <a:p>
            <a:endParaRPr lang="de-AT" altLang="de-IT"/>
          </a:p>
        </p:txBody>
      </p:sp>
      <p:sp>
        <p:nvSpPr>
          <p:cNvPr id="9220" name="Rectangle 4">
            <a:extLst>
              <a:ext uri="{FF2B5EF4-FFF2-40B4-BE49-F238E27FC236}">
                <a16:creationId xmlns:a16="http://schemas.microsoft.com/office/drawing/2014/main" id="{E5177612-701B-F16F-347B-8883ACB25B64}"/>
              </a:ext>
            </a:extLst>
          </p:cNvPr>
          <p:cNvSpPr>
            <a:spLocks noChangeArrowheads="1" noTextEdit="1"/>
          </p:cNvSpPr>
          <p:nvPr>
            <p:ph type="sldImg" idx="2"/>
          </p:nvPr>
        </p:nvSpPr>
        <p:spPr bwMode="auto">
          <a:xfrm>
            <a:off x="990600" y="768350"/>
            <a:ext cx="5118100" cy="3836988"/>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9221" name="Rectangle 5">
            <a:extLst>
              <a:ext uri="{FF2B5EF4-FFF2-40B4-BE49-F238E27FC236}">
                <a16:creationId xmlns:a16="http://schemas.microsoft.com/office/drawing/2014/main" id="{1F899166-6567-9322-FB69-9F00BBE5904A}"/>
              </a:ext>
            </a:extLst>
          </p:cNvPr>
          <p:cNvSpPr>
            <a:spLocks noGrp="1" noChangeArrowheads="1"/>
          </p:cNvSpPr>
          <p:nvPr>
            <p:ph type="body" sz="quarter" idx="3"/>
          </p:nvPr>
        </p:nvSpPr>
        <p:spPr bwMode="auto">
          <a:xfrm>
            <a:off x="946150" y="4860925"/>
            <a:ext cx="5207000" cy="4605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t" anchorCtr="0" compatLnSpc="1">
            <a:prstTxWarp prst="textNoShape">
              <a:avLst/>
            </a:prstTxWarp>
          </a:bodyPr>
          <a:lstStyle/>
          <a:p>
            <a:pPr lvl="0"/>
            <a:r>
              <a:rPr lang="de-AT" altLang="de-IT"/>
              <a:t>Klicken Sie, um die Formate des Vorlagentextes zu bearbeiten</a:t>
            </a:r>
          </a:p>
          <a:p>
            <a:pPr lvl="1"/>
            <a:r>
              <a:rPr lang="de-AT" altLang="de-IT"/>
              <a:t>Zweite Ebene</a:t>
            </a:r>
          </a:p>
          <a:p>
            <a:pPr lvl="2"/>
            <a:r>
              <a:rPr lang="de-AT" altLang="de-IT"/>
              <a:t>Dritte Ebene</a:t>
            </a:r>
          </a:p>
          <a:p>
            <a:pPr lvl="3"/>
            <a:r>
              <a:rPr lang="de-AT" altLang="de-IT"/>
              <a:t>Vierte Ebene</a:t>
            </a:r>
          </a:p>
          <a:p>
            <a:pPr lvl="4"/>
            <a:r>
              <a:rPr lang="de-AT" altLang="de-IT"/>
              <a:t>Fünfte Ebene</a:t>
            </a:r>
          </a:p>
        </p:txBody>
      </p:sp>
      <p:sp>
        <p:nvSpPr>
          <p:cNvPr id="9222" name="Rectangle 6">
            <a:extLst>
              <a:ext uri="{FF2B5EF4-FFF2-40B4-BE49-F238E27FC236}">
                <a16:creationId xmlns:a16="http://schemas.microsoft.com/office/drawing/2014/main" id="{C1F209FD-A36E-2ED4-3C45-19E3C7228659}"/>
              </a:ext>
            </a:extLst>
          </p:cNvPr>
          <p:cNvSpPr>
            <a:spLocks noGrp="1" noChangeArrowheads="1"/>
          </p:cNvSpPr>
          <p:nvPr>
            <p:ph type="ftr" sz="quarter" idx="4"/>
          </p:nvPr>
        </p:nvSpPr>
        <p:spPr bwMode="auto">
          <a:xfrm>
            <a:off x="0" y="9723438"/>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b" anchorCtr="0" compatLnSpc="1">
            <a:prstTxWarp prst="textNoShape">
              <a:avLst/>
            </a:prstTxWarp>
          </a:bodyPr>
          <a:lstStyle>
            <a:lvl1pPr algn="l" defTabSz="990600">
              <a:defRPr sz="1300"/>
            </a:lvl1pPr>
          </a:lstStyle>
          <a:p>
            <a:endParaRPr lang="de-AT" altLang="de-IT"/>
          </a:p>
        </p:txBody>
      </p:sp>
      <p:sp>
        <p:nvSpPr>
          <p:cNvPr id="9223" name="Rectangle 7">
            <a:extLst>
              <a:ext uri="{FF2B5EF4-FFF2-40B4-BE49-F238E27FC236}">
                <a16:creationId xmlns:a16="http://schemas.microsoft.com/office/drawing/2014/main" id="{DD4DF811-D7A8-1B61-CE24-C993ACA8FB43}"/>
              </a:ext>
            </a:extLst>
          </p:cNvPr>
          <p:cNvSpPr>
            <a:spLocks noGrp="1" noChangeArrowheads="1"/>
          </p:cNvSpPr>
          <p:nvPr>
            <p:ph type="sldNum" sz="quarter" idx="5"/>
          </p:nvPr>
        </p:nvSpPr>
        <p:spPr bwMode="auto">
          <a:xfrm>
            <a:off x="4022725" y="9723438"/>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b" anchorCtr="0" compatLnSpc="1">
            <a:prstTxWarp prst="textNoShape">
              <a:avLst/>
            </a:prstTxWarp>
          </a:bodyPr>
          <a:lstStyle>
            <a:lvl1pPr defTabSz="990600">
              <a:defRPr sz="1300"/>
            </a:lvl1pPr>
          </a:lstStyle>
          <a:p>
            <a:fld id="{149D5CC2-C1ED-B749-8F8C-6E75CB9AF195}" type="slidenum">
              <a:rPr lang="de-AT" altLang="de-IT"/>
              <a:pPr/>
              <a:t>‹Nr.›</a:t>
            </a:fld>
            <a:endParaRPr lang="de-AT" altLang="de-IT"/>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anose="02020603050405020304" pitchFamily="18" charset="0"/>
        <a:ea typeface="+mn-ea"/>
        <a:cs typeface="+mn-cs"/>
      </a:defRPr>
    </a:lvl1pPr>
    <a:lvl2pPr marL="457200" algn="l" rtl="0" fontAlgn="base">
      <a:spcBef>
        <a:spcPct val="30000"/>
      </a:spcBef>
      <a:spcAft>
        <a:spcPct val="0"/>
      </a:spcAft>
      <a:defRPr sz="1200" kern="1200">
        <a:solidFill>
          <a:schemeClr val="tx1"/>
        </a:solidFill>
        <a:latin typeface="Times New Roman" panose="02020603050405020304" pitchFamily="18" charset="0"/>
        <a:ea typeface="+mn-ea"/>
        <a:cs typeface="+mn-cs"/>
      </a:defRPr>
    </a:lvl2pPr>
    <a:lvl3pPr marL="914400" algn="l" rtl="0" fontAlgn="base">
      <a:spcBef>
        <a:spcPct val="30000"/>
      </a:spcBef>
      <a:spcAft>
        <a:spcPct val="0"/>
      </a:spcAft>
      <a:defRPr sz="1200" kern="1200">
        <a:solidFill>
          <a:schemeClr val="tx1"/>
        </a:solidFill>
        <a:latin typeface="Times New Roman" panose="02020603050405020304" pitchFamily="18" charset="0"/>
        <a:ea typeface="+mn-ea"/>
        <a:cs typeface="+mn-cs"/>
      </a:defRPr>
    </a:lvl3pPr>
    <a:lvl4pPr marL="1371600" algn="l" rtl="0" fontAlgn="base">
      <a:spcBef>
        <a:spcPct val="30000"/>
      </a:spcBef>
      <a:spcAft>
        <a:spcPct val="0"/>
      </a:spcAft>
      <a:defRPr sz="1200" kern="1200">
        <a:solidFill>
          <a:schemeClr val="tx1"/>
        </a:solidFill>
        <a:latin typeface="Times New Roman" panose="02020603050405020304" pitchFamily="18" charset="0"/>
        <a:ea typeface="+mn-ea"/>
        <a:cs typeface="+mn-cs"/>
      </a:defRPr>
    </a:lvl4pPr>
    <a:lvl5pPr marL="1828800" algn="l" rtl="0" fontAlgn="base">
      <a:spcBef>
        <a:spcPct val="3000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DEFD8EC0-B37C-7D73-EFD2-9F8599756EEC}"/>
              </a:ext>
            </a:extLst>
          </p:cNvPr>
          <p:cNvSpPr>
            <a:spLocks noGrp="1" noChangeArrowheads="1"/>
          </p:cNvSpPr>
          <p:nvPr>
            <p:ph type="sldNum" sz="quarter" idx="5"/>
          </p:nvPr>
        </p:nvSpPr>
        <p:spPr>
          <a:ln/>
        </p:spPr>
        <p:txBody>
          <a:bodyPr/>
          <a:lstStyle/>
          <a:p>
            <a:fld id="{CDE1BBBF-B564-0446-9102-4FA985332856}" type="slidenum">
              <a:rPr lang="de-AT" altLang="de-IT"/>
              <a:pPr/>
              <a:t>3</a:t>
            </a:fld>
            <a:endParaRPr lang="de-AT" altLang="de-IT"/>
          </a:p>
        </p:txBody>
      </p:sp>
      <p:sp>
        <p:nvSpPr>
          <p:cNvPr id="68610" name="Rectangle 2">
            <a:extLst>
              <a:ext uri="{FF2B5EF4-FFF2-40B4-BE49-F238E27FC236}">
                <a16:creationId xmlns:a16="http://schemas.microsoft.com/office/drawing/2014/main" id="{BEFCE650-0BE3-BB9B-5647-9B11F8BE1AFA}"/>
              </a:ext>
            </a:extLst>
          </p:cNvPr>
          <p:cNvSpPr>
            <a:spLocks noChangeArrowheads="1" noTextEdit="1"/>
          </p:cNvSpPr>
          <p:nvPr>
            <p:ph type="sldImg"/>
          </p:nvPr>
        </p:nvSpPr>
        <p:spPr>
          <a:xfrm>
            <a:off x="1001713" y="776288"/>
            <a:ext cx="5099050" cy="3824287"/>
          </a:xfrm>
          <a:ln/>
        </p:spPr>
      </p:sp>
      <p:sp>
        <p:nvSpPr>
          <p:cNvPr id="68611" name="Rectangle 3">
            <a:extLst>
              <a:ext uri="{FF2B5EF4-FFF2-40B4-BE49-F238E27FC236}">
                <a16:creationId xmlns:a16="http://schemas.microsoft.com/office/drawing/2014/main" id="{CF52EE3E-CDD2-D925-B58F-32501430A32D}"/>
              </a:ext>
            </a:extLst>
          </p:cNvPr>
          <p:cNvSpPr>
            <a:spLocks noGrp="1" noChangeArrowheads="1"/>
          </p:cNvSpPr>
          <p:nvPr>
            <p:ph type="body" idx="1"/>
          </p:nvPr>
        </p:nvSpPr>
        <p:spPr>
          <a:xfrm>
            <a:off x="649288" y="4875213"/>
            <a:ext cx="5838825" cy="4625975"/>
          </a:xfrm>
        </p:spPr>
        <p:txBody>
          <a:bodyPr/>
          <a:lstStyle/>
          <a:p>
            <a:pPr defTabSz="762000"/>
            <a:r>
              <a:rPr lang="de-AT" altLang="de-IT" sz="1300"/>
              <a:t>Diese Konformitätsbewertungen erfolgen durch Zusammenarbeit Hersteller mit benannter Stelle bzw. benannten Stellen.</a:t>
            </a:r>
          </a:p>
          <a:p>
            <a:pPr defTabSz="762000"/>
            <a:endParaRPr lang="de-AT" altLang="de-IT" sz="1300"/>
          </a:p>
          <a:p>
            <a:pPr defTabSz="762000"/>
            <a:r>
              <a:rPr lang="de-AT" altLang="de-IT" sz="1300"/>
              <a:t>Zweck dieser Konformitätsbewertungen ist die Überprüfung der Übereinstimmung der Sicherheitsbauteile mit den in Anhang II der Richtlinie festgelegten grundlegenden Anforderungen. Erst wenn diese Übereinstimmung durch die benannte Stelle bescheinigt wurde, darf das Produkt auf den Markt gebracht werden.</a:t>
            </a:r>
          </a:p>
          <a:p>
            <a:pPr defTabSz="762000"/>
            <a:endParaRPr lang="de-AT" altLang="de-IT" sz="1300"/>
          </a:p>
          <a:p>
            <a:pPr defTabSz="762000"/>
            <a:r>
              <a:rPr lang="de-AT" altLang="de-IT" sz="1300"/>
              <a:t>Eine Konformitätsbewertung für die Teilsysteme ist ebenfalls vorgesehen, jedoch kann hier der Hersteller nicht aus verschiedenen Verfahren wählen.</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6B4F0CCC-953A-80EE-1CF0-4D976AADF57B}"/>
              </a:ext>
            </a:extLst>
          </p:cNvPr>
          <p:cNvSpPr>
            <a:spLocks noGrp="1" noChangeArrowheads="1"/>
          </p:cNvSpPr>
          <p:nvPr>
            <p:ph type="sldNum" sz="quarter" idx="5"/>
          </p:nvPr>
        </p:nvSpPr>
        <p:spPr>
          <a:ln/>
        </p:spPr>
        <p:txBody>
          <a:bodyPr/>
          <a:lstStyle/>
          <a:p>
            <a:fld id="{6FEF17AA-ADEB-314F-AA4A-4E54B20EF69C}" type="slidenum">
              <a:rPr lang="de-AT" altLang="de-IT"/>
              <a:pPr/>
              <a:t>12</a:t>
            </a:fld>
            <a:endParaRPr lang="de-AT" altLang="de-IT"/>
          </a:p>
        </p:txBody>
      </p:sp>
      <p:sp>
        <p:nvSpPr>
          <p:cNvPr id="128002" name="Rectangle 2">
            <a:extLst>
              <a:ext uri="{FF2B5EF4-FFF2-40B4-BE49-F238E27FC236}">
                <a16:creationId xmlns:a16="http://schemas.microsoft.com/office/drawing/2014/main" id="{EBCC4FB0-8158-2E41-F041-A8E8DDE270BF}"/>
              </a:ext>
            </a:extLst>
          </p:cNvPr>
          <p:cNvSpPr>
            <a:spLocks noChangeArrowheads="1" noTextEdit="1"/>
          </p:cNvSpPr>
          <p:nvPr>
            <p:ph type="sldImg"/>
          </p:nvPr>
        </p:nvSpPr>
        <p:spPr>
          <a:xfrm>
            <a:off x="992188" y="768350"/>
            <a:ext cx="5114925" cy="3836988"/>
          </a:xfrm>
          <a:ln/>
        </p:spPr>
      </p:sp>
      <p:sp>
        <p:nvSpPr>
          <p:cNvPr id="128003" name="Rectangle 3">
            <a:extLst>
              <a:ext uri="{FF2B5EF4-FFF2-40B4-BE49-F238E27FC236}">
                <a16:creationId xmlns:a16="http://schemas.microsoft.com/office/drawing/2014/main" id="{FD92755F-E5BA-062F-55FA-3E170026CF58}"/>
              </a:ext>
            </a:extLst>
          </p:cNvPr>
          <p:cNvSpPr>
            <a:spLocks noGrp="1" noChangeArrowheads="1"/>
          </p:cNvSpPr>
          <p:nvPr>
            <p:ph type="body" idx="1"/>
          </p:nvPr>
        </p:nvSpPr>
        <p:spPr/>
        <p:txBody>
          <a:bodyPr/>
          <a:lstStyle/>
          <a:p>
            <a:r>
              <a:rPr lang="de-AT" altLang="de-IT"/>
              <a:t>Hier wird dargestellt, aus welchen Sicherheitsbauteilen und sonstigen Baugruppen sich das Teilsystem zusammensetzt, bzw. welche Bauteile „optional“ zum Einsatz kommen können.</a:t>
            </a:r>
            <a:endParaRPr lang="de-DE" altLang="de-IT"/>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D152154F-235E-2871-EE6F-C9AB1DD9BB29}"/>
              </a:ext>
            </a:extLst>
          </p:cNvPr>
          <p:cNvSpPr>
            <a:spLocks noGrp="1" noChangeArrowheads="1"/>
          </p:cNvSpPr>
          <p:nvPr>
            <p:ph type="sldNum" sz="quarter" idx="5"/>
          </p:nvPr>
        </p:nvSpPr>
        <p:spPr>
          <a:ln/>
        </p:spPr>
        <p:txBody>
          <a:bodyPr/>
          <a:lstStyle/>
          <a:p>
            <a:fld id="{B3601599-0E97-B840-B9CE-5A1AF425A273}" type="slidenum">
              <a:rPr lang="de-AT" altLang="de-IT"/>
              <a:pPr/>
              <a:t>13</a:t>
            </a:fld>
            <a:endParaRPr lang="de-AT" altLang="de-IT"/>
          </a:p>
        </p:txBody>
      </p:sp>
      <p:sp>
        <p:nvSpPr>
          <p:cNvPr id="132098" name="Rectangle 2">
            <a:extLst>
              <a:ext uri="{FF2B5EF4-FFF2-40B4-BE49-F238E27FC236}">
                <a16:creationId xmlns:a16="http://schemas.microsoft.com/office/drawing/2014/main" id="{792FEB96-0572-96FC-2FA5-BD0B5A6DEA5F}"/>
              </a:ext>
            </a:extLst>
          </p:cNvPr>
          <p:cNvSpPr>
            <a:spLocks noChangeArrowheads="1" noTextEdit="1"/>
          </p:cNvSpPr>
          <p:nvPr>
            <p:ph type="sldImg"/>
          </p:nvPr>
        </p:nvSpPr>
        <p:spPr>
          <a:xfrm>
            <a:off x="992188" y="768350"/>
            <a:ext cx="5114925" cy="3836988"/>
          </a:xfrm>
          <a:ln/>
        </p:spPr>
      </p:sp>
      <p:sp>
        <p:nvSpPr>
          <p:cNvPr id="132099" name="Rectangle 3">
            <a:extLst>
              <a:ext uri="{FF2B5EF4-FFF2-40B4-BE49-F238E27FC236}">
                <a16:creationId xmlns:a16="http://schemas.microsoft.com/office/drawing/2014/main" id="{647EE05F-F5E4-FA58-A3B0-8EC28A363E5E}"/>
              </a:ext>
            </a:extLst>
          </p:cNvPr>
          <p:cNvSpPr>
            <a:spLocks noGrp="1" noChangeArrowheads="1"/>
          </p:cNvSpPr>
          <p:nvPr>
            <p:ph type="body" idx="1"/>
          </p:nvPr>
        </p:nvSpPr>
        <p:spPr/>
        <p:txBody>
          <a:bodyPr/>
          <a:lstStyle/>
          <a:p>
            <a:r>
              <a:rPr lang="de-AT" altLang="de-IT"/>
              <a:t>Ziel der Beilage ist es, den Nutzungsbereich und die notwendigen Einsatzbedingungen für das jeweilige Teilsystem festzulegen.</a:t>
            </a:r>
          </a:p>
          <a:p>
            <a:endParaRPr lang="de-AT" altLang="de-IT"/>
          </a:p>
          <a:p>
            <a:r>
              <a:rPr lang="de-AT" altLang="de-IT"/>
              <a:t>Diese Beilage wird auch bei Eingabe der Behörde übergeben. Aufgrund des festgelegten Nutzungsbereich und den notwendigen Einsatzbedingungen</a:t>
            </a:r>
          </a:p>
          <a:p>
            <a:r>
              <a:rPr lang="de-AT" altLang="de-IT"/>
              <a:t>muss es der Behörde möglich sein, zu überprüfen, ob sich das Teilsystem zur Verwendung in der jeweiligen Anlage eignet.</a:t>
            </a:r>
            <a:endParaRPr lang="de-DE" altLang="de-IT"/>
          </a:p>
          <a:p>
            <a:endParaRPr lang="de-CH" altLang="de-IT"/>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8CD36AD7-99CF-6ABF-5439-8E475BAAA598}"/>
              </a:ext>
            </a:extLst>
          </p:cNvPr>
          <p:cNvSpPr>
            <a:spLocks noGrp="1" noChangeArrowheads="1"/>
          </p:cNvSpPr>
          <p:nvPr>
            <p:ph type="sldNum" sz="quarter" idx="5"/>
          </p:nvPr>
        </p:nvSpPr>
        <p:spPr>
          <a:ln/>
        </p:spPr>
        <p:txBody>
          <a:bodyPr/>
          <a:lstStyle/>
          <a:p>
            <a:fld id="{B194C74C-CF73-7944-A1C2-F83D6BD54707}" type="slidenum">
              <a:rPr lang="de-AT" altLang="de-IT"/>
              <a:pPr/>
              <a:t>14</a:t>
            </a:fld>
            <a:endParaRPr lang="de-AT" altLang="de-IT"/>
          </a:p>
        </p:txBody>
      </p:sp>
      <p:sp>
        <p:nvSpPr>
          <p:cNvPr id="80898" name="Rectangle 2">
            <a:extLst>
              <a:ext uri="{FF2B5EF4-FFF2-40B4-BE49-F238E27FC236}">
                <a16:creationId xmlns:a16="http://schemas.microsoft.com/office/drawing/2014/main" id="{CD8D3FA7-3377-FF6F-3358-A05801F0A3D0}"/>
              </a:ext>
            </a:extLst>
          </p:cNvPr>
          <p:cNvSpPr>
            <a:spLocks noChangeArrowheads="1" noTextEdit="1"/>
          </p:cNvSpPr>
          <p:nvPr>
            <p:ph type="sldImg"/>
          </p:nvPr>
        </p:nvSpPr>
        <p:spPr>
          <a:xfrm>
            <a:off x="992188" y="768350"/>
            <a:ext cx="5114925" cy="3836988"/>
          </a:xfrm>
          <a:ln/>
        </p:spPr>
      </p:sp>
      <p:sp>
        <p:nvSpPr>
          <p:cNvPr id="80899" name="Rectangle 3">
            <a:extLst>
              <a:ext uri="{FF2B5EF4-FFF2-40B4-BE49-F238E27FC236}">
                <a16:creationId xmlns:a16="http://schemas.microsoft.com/office/drawing/2014/main" id="{659B46F5-B10F-C2AA-8965-3FADB6EAF2A9}"/>
              </a:ext>
            </a:extLst>
          </p:cNvPr>
          <p:cNvSpPr>
            <a:spLocks noGrp="1" noChangeArrowheads="1"/>
          </p:cNvSpPr>
          <p:nvPr>
            <p:ph type="body" idx="1"/>
          </p:nvPr>
        </p:nvSpPr>
        <p:spPr/>
        <p:txBody>
          <a:bodyPr/>
          <a:lstStyle/>
          <a:p>
            <a:endParaRPr lang="de-DE" altLang="de-IT"/>
          </a:p>
          <a:p>
            <a:endParaRPr lang="de-CH" altLang="de-IT"/>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BCE1B4EA-458A-0B68-474B-4F0D0D7A461A}"/>
              </a:ext>
            </a:extLst>
          </p:cNvPr>
          <p:cNvSpPr>
            <a:spLocks noGrp="1" noChangeArrowheads="1"/>
          </p:cNvSpPr>
          <p:nvPr>
            <p:ph type="sldNum" sz="quarter" idx="5"/>
          </p:nvPr>
        </p:nvSpPr>
        <p:spPr>
          <a:ln/>
        </p:spPr>
        <p:txBody>
          <a:bodyPr/>
          <a:lstStyle/>
          <a:p>
            <a:fld id="{F649D02D-9F15-5244-AF70-BD1A3E26CCB2}" type="slidenum">
              <a:rPr lang="de-AT" altLang="de-IT"/>
              <a:pPr/>
              <a:t>15</a:t>
            </a:fld>
            <a:endParaRPr lang="de-AT" altLang="de-IT"/>
          </a:p>
        </p:txBody>
      </p:sp>
      <p:sp>
        <p:nvSpPr>
          <p:cNvPr id="160770" name="Rectangle 2">
            <a:extLst>
              <a:ext uri="{FF2B5EF4-FFF2-40B4-BE49-F238E27FC236}">
                <a16:creationId xmlns:a16="http://schemas.microsoft.com/office/drawing/2014/main" id="{FEAF593D-1FA1-E894-0500-55A69227765A}"/>
              </a:ext>
            </a:extLst>
          </p:cNvPr>
          <p:cNvSpPr>
            <a:spLocks noChangeArrowheads="1" noTextEdit="1"/>
          </p:cNvSpPr>
          <p:nvPr>
            <p:ph type="sldImg"/>
          </p:nvPr>
        </p:nvSpPr>
        <p:spPr>
          <a:xfrm>
            <a:off x="992188" y="768350"/>
            <a:ext cx="5114925" cy="3836988"/>
          </a:xfrm>
          <a:ln/>
        </p:spPr>
      </p:sp>
      <p:sp>
        <p:nvSpPr>
          <p:cNvPr id="160771" name="Rectangle 3">
            <a:extLst>
              <a:ext uri="{FF2B5EF4-FFF2-40B4-BE49-F238E27FC236}">
                <a16:creationId xmlns:a16="http://schemas.microsoft.com/office/drawing/2014/main" id="{C79D2AF9-A6B6-7168-7F98-F3ECA258FEBF}"/>
              </a:ext>
            </a:extLst>
          </p:cNvPr>
          <p:cNvSpPr>
            <a:spLocks noGrp="1" noChangeArrowheads="1"/>
          </p:cNvSpPr>
          <p:nvPr>
            <p:ph type="body" idx="1"/>
          </p:nvPr>
        </p:nvSpPr>
        <p:spPr/>
        <p:txBody>
          <a:bodyPr/>
          <a:lstStyle/>
          <a:p>
            <a:endParaRPr lang="de-CH" altLang="de-IT"/>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7AF52F5E-E251-7275-EB55-928B7CA7164B}"/>
              </a:ext>
            </a:extLst>
          </p:cNvPr>
          <p:cNvSpPr>
            <a:spLocks noGrp="1" noChangeArrowheads="1"/>
          </p:cNvSpPr>
          <p:nvPr>
            <p:ph type="sldNum" sz="quarter" idx="5"/>
          </p:nvPr>
        </p:nvSpPr>
        <p:spPr>
          <a:ln/>
        </p:spPr>
        <p:txBody>
          <a:bodyPr/>
          <a:lstStyle/>
          <a:p>
            <a:fld id="{F5A136D1-0ADD-C145-804C-7EF811C58B0F}" type="slidenum">
              <a:rPr lang="de-AT" altLang="de-IT"/>
              <a:pPr/>
              <a:t>16</a:t>
            </a:fld>
            <a:endParaRPr lang="de-AT" altLang="de-IT"/>
          </a:p>
        </p:txBody>
      </p:sp>
      <p:sp>
        <p:nvSpPr>
          <p:cNvPr id="87042" name="Rectangle 2">
            <a:extLst>
              <a:ext uri="{FF2B5EF4-FFF2-40B4-BE49-F238E27FC236}">
                <a16:creationId xmlns:a16="http://schemas.microsoft.com/office/drawing/2014/main" id="{93D89F0C-F126-9C6A-E04D-82E8C39AAB6B}"/>
              </a:ext>
            </a:extLst>
          </p:cNvPr>
          <p:cNvSpPr>
            <a:spLocks noChangeArrowheads="1" noTextEdit="1"/>
          </p:cNvSpPr>
          <p:nvPr>
            <p:ph type="sldImg"/>
          </p:nvPr>
        </p:nvSpPr>
        <p:spPr>
          <a:xfrm>
            <a:off x="992188" y="768350"/>
            <a:ext cx="5114925" cy="3836988"/>
          </a:xfrm>
          <a:ln/>
        </p:spPr>
      </p:sp>
      <p:sp>
        <p:nvSpPr>
          <p:cNvPr id="87043" name="Rectangle 3">
            <a:extLst>
              <a:ext uri="{FF2B5EF4-FFF2-40B4-BE49-F238E27FC236}">
                <a16:creationId xmlns:a16="http://schemas.microsoft.com/office/drawing/2014/main" id="{F31CA3BB-942E-1CE5-831B-94F0B861CAFB}"/>
              </a:ext>
            </a:extLst>
          </p:cNvPr>
          <p:cNvSpPr>
            <a:spLocks noGrp="1" noChangeArrowheads="1"/>
          </p:cNvSpPr>
          <p:nvPr>
            <p:ph type="body" idx="1"/>
          </p:nvPr>
        </p:nvSpPr>
        <p:spPr/>
        <p:txBody>
          <a:bodyPr/>
          <a:lstStyle/>
          <a:p>
            <a:endParaRPr lang="de-CH" altLang="de-IT"/>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6749EDBC-8AA0-8F6A-D854-9786D1974D2F}"/>
              </a:ext>
            </a:extLst>
          </p:cNvPr>
          <p:cNvSpPr>
            <a:spLocks noGrp="1" noChangeArrowheads="1"/>
          </p:cNvSpPr>
          <p:nvPr>
            <p:ph type="sldNum" sz="quarter" idx="5"/>
          </p:nvPr>
        </p:nvSpPr>
        <p:spPr>
          <a:ln/>
        </p:spPr>
        <p:txBody>
          <a:bodyPr/>
          <a:lstStyle/>
          <a:p>
            <a:fld id="{82A61803-7BB2-1944-81AF-CEE286391994}" type="slidenum">
              <a:rPr lang="de-AT" altLang="de-IT"/>
              <a:pPr/>
              <a:t>17</a:t>
            </a:fld>
            <a:endParaRPr lang="de-AT" altLang="de-IT"/>
          </a:p>
        </p:txBody>
      </p:sp>
      <p:sp>
        <p:nvSpPr>
          <p:cNvPr id="89090" name="Rectangle 2">
            <a:extLst>
              <a:ext uri="{FF2B5EF4-FFF2-40B4-BE49-F238E27FC236}">
                <a16:creationId xmlns:a16="http://schemas.microsoft.com/office/drawing/2014/main" id="{6EC3D254-7F19-2B5D-6BAA-22D6F07C06AB}"/>
              </a:ext>
            </a:extLst>
          </p:cNvPr>
          <p:cNvSpPr>
            <a:spLocks noChangeArrowheads="1" noTextEdit="1"/>
          </p:cNvSpPr>
          <p:nvPr>
            <p:ph type="sldImg"/>
          </p:nvPr>
        </p:nvSpPr>
        <p:spPr>
          <a:xfrm>
            <a:off x="992188" y="768350"/>
            <a:ext cx="5114925" cy="3836988"/>
          </a:xfrm>
          <a:ln/>
        </p:spPr>
      </p:sp>
      <p:sp>
        <p:nvSpPr>
          <p:cNvPr id="89091" name="Rectangle 3">
            <a:extLst>
              <a:ext uri="{FF2B5EF4-FFF2-40B4-BE49-F238E27FC236}">
                <a16:creationId xmlns:a16="http://schemas.microsoft.com/office/drawing/2014/main" id="{52FDB79E-665B-4329-165E-13342832285A}"/>
              </a:ext>
            </a:extLst>
          </p:cNvPr>
          <p:cNvSpPr>
            <a:spLocks noGrp="1" noChangeArrowheads="1"/>
          </p:cNvSpPr>
          <p:nvPr>
            <p:ph type="body" idx="1"/>
          </p:nvPr>
        </p:nvSpPr>
        <p:spPr/>
        <p:txBody>
          <a:bodyPr/>
          <a:lstStyle/>
          <a:p>
            <a:endParaRPr lang="de-CH" altLang="de-IT"/>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218F959C-E71D-C882-CA01-F2D68F47FADA}"/>
              </a:ext>
            </a:extLst>
          </p:cNvPr>
          <p:cNvSpPr>
            <a:spLocks noGrp="1" noChangeArrowheads="1"/>
          </p:cNvSpPr>
          <p:nvPr>
            <p:ph type="sldNum" sz="quarter" idx="5"/>
          </p:nvPr>
        </p:nvSpPr>
        <p:spPr>
          <a:ln/>
        </p:spPr>
        <p:txBody>
          <a:bodyPr/>
          <a:lstStyle/>
          <a:p>
            <a:fld id="{DAF8525B-5B2F-8645-8DFD-D99CEABB5359}" type="slidenum">
              <a:rPr lang="de-AT" altLang="de-IT"/>
              <a:pPr/>
              <a:t>18</a:t>
            </a:fld>
            <a:endParaRPr lang="de-AT" altLang="de-IT"/>
          </a:p>
        </p:txBody>
      </p:sp>
      <p:sp>
        <p:nvSpPr>
          <p:cNvPr id="167938" name="Rectangle 2">
            <a:extLst>
              <a:ext uri="{FF2B5EF4-FFF2-40B4-BE49-F238E27FC236}">
                <a16:creationId xmlns:a16="http://schemas.microsoft.com/office/drawing/2014/main" id="{A05D7753-146C-6CB4-C98B-F9AF9F768A0D}"/>
              </a:ext>
            </a:extLst>
          </p:cNvPr>
          <p:cNvSpPr>
            <a:spLocks noChangeArrowheads="1" noTextEdit="1"/>
          </p:cNvSpPr>
          <p:nvPr>
            <p:ph type="sldImg"/>
          </p:nvPr>
        </p:nvSpPr>
        <p:spPr>
          <a:xfrm>
            <a:off x="992188" y="768350"/>
            <a:ext cx="5114925" cy="3836988"/>
          </a:xfrm>
          <a:ln/>
        </p:spPr>
      </p:sp>
      <p:sp>
        <p:nvSpPr>
          <p:cNvPr id="167939" name="Rectangle 3">
            <a:extLst>
              <a:ext uri="{FF2B5EF4-FFF2-40B4-BE49-F238E27FC236}">
                <a16:creationId xmlns:a16="http://schemas.microsoft.com/office/drawing/2014/main" id="{248682C4-A021-8E9C-97AC-D68E81C86E32}"/>
              </a:ext>
            </a:extLst>
          </p:cNvPr>
          <p:cNvSpPr>
            <a:spLocks noGrp="1" noChangeArrowheads="1"/>
          </p:cNvSpPr>
          <p:nvPr>
            <p:ph type="body" idx="1"/>
          </p:nvPr>
        </p:nvSpPr>
        <p:spPr/>
        <p:txBody>
          <a:bodyPr/>
          <a:lstStyle/>
          <a:p>
            <a:endParaRPr lang="de-CH" altLang="de-IT"/>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3DFB3E73-9C83-8598-6E7A-38D8ACBA2455}"/>
              </a:ext>
            </a:extLst>
          </p:cNvPr>
          <p:cNvSpPr>
            <a:spLocks noGrp="1" noChangeArrowheads="1"/>
          </p:cNvSpPr>
          <p:nvPr>
            <p:ph type="sldNum" sz="quarter" idx="5"/>
          </p:nvPr>
        </p:nvSpPr>
        <p:spPr>
          <a:ln/>
        </p:spPr>
        <p:txBody>
          <a:bodyPr/>
          <a:lstStyle/>
          <a:p>
            <a:fld id="{60FE2C6F-34C0-B44A-86A2-972D3F6ECFA0}" type="slidenum">
              <a:rPr lang="de-AT" altLang="de-IT"/>
              <a:pPr/>
              <a:t>22</a:t>
            </a:fld>
            <a:endParaRPr lang="de-AT" altLang="de-IT"/>
          </a:p>
        </p:txBody>
      </p:sp>
      <p:sp>
        <p:nvSpPr>
          <p:cNvPr id="97282" name="Rectangle 2">
            <a:extLst>
              <a:ext uri="{FF2B5EF4-FFF2-40B4-BE49-F238E27FC236}">
                <a16:creationId xmlns:a16="http://schemas.microsoft.com/office/drawing/2014/main" id="{0866A121-927F-F47F-7901-BEB475CF649E}"/>
              </a:ext>
            </a:extLst>
          </p:cNvPr>
          <p:cNvSpPr>
            <a:spLocks noChangeArrowheads="1" noTextEdit="1"/>
          </p:cNvSpPr>
          <p:nvPr>
            <p:ph type="sldImg"/>
          </p:nvPr>
        </p:nvSpPr>
        <p:spPr>
          <a:xfrm>
            <a:off x="1001713" y="776288"/>
            <a:ext cx="5099050" cy="3824287"/>
          </a:xfrm>
          <a:ln/>
        </p:spPr>
      </p:sp>
      <p:sp>
        <p:nvSpPr>
          <p:cNvPr id="97283" name="Rectangle 3">
            <a:extLst>
              <a:ext uri="{FF2B5EF4-FFF2-40B4-BE49-F238E27FC236}">
                <a16:creationId xmlns:a16="http://schemas.microsoft.com/office/drawing/2014/main" id="{CF6BF53A-C9F9-34BF-2CA0-0D62A80D056A}"/>
              </a:ext>
            </a:extLst>
          </p:cNvPr>
          <p:cNvSpPr>
            <a:spLocks noGrp="1" noChangeArrowheads="1"/>
          </p:cNvSpPr>
          <p:nvPr>
            <p:ph type="body" idx="1"/>
          </p:nvPr>
        </p:nvSpPr>
        <p:spPr>
          <a:xfrm>
            <a:off x="649288" y="4873625"/>
            <a:ext cx="5840412" cy="4627563"/>
          </a:xfrm>
        </p:spPr>
        <p:txBody>
          <a:bodyPr/>
          <a:lstStyle/>
          <a:p>
            <a:endParaRPr lang="de-CH" altLang="de-IT" sz="11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F1961DAF-8FF6-3547-E0BD-64E55C77914F}"/>
              </a:ext>
            </a:extLst>
          </p:cNvPr>
          <p:cNvSpPr>
            <a:spLocks noGrp="1" noChangeArrowheads="1"/>
          </p:cNvSpPr>
          <p:nvPr>
            <p:ph type="sldNum" sz="quarter" idx="5"/>
          </p:nvPr>
        </p:nvSpPr>
        <p:spPr>
          <a:ln/>
        </p:spPr>
        <p:txBody>
          <a:bodyPr/>
          <a:lstStyle/>
          <a:p>
            <a:fld id="{A7CE02D8-FE37-044F-8B52-A3DA360225BD}" type="slidenum">
              <a:rPr lang="de-AT" altLang="de-IT"/>
              <a:pPr/>
              <a:t>4</a:t>
            </a:fld>
            <a:endParaRPr lang="de-AT" altLang="de-IT"/>
          </a:p>
        </p:txBody>
      </p:sp>
      <p:sp>
        <p:nvSpPr>
          <p:cNvPr id="64514" name="Rectangle 2">
            <a:extLst>
              <a:ext uri="{FF2B5EF4-FFF2-40B4-BE49-F238E27FC236}">
                <a16:creationId xmlns:a16="http://schemas.microsoft.com/office/drawing/2014/main" id="{88E446E5-CDC0-3179-D1B2-24D59DB5C856}"/>
              </a:ext>
            </a:extLst>
          </p:cNvPr>
          <p:cNvSpPr>
            <a:spLocks noChangeArrowheads="1" noTextEdit="1"/>
          </p:cNvSpPr>
          <p:nvPr>
            <p:ph type="sldImg"/>
          </p:nvPr>
        </p:nvSpPr>
        <p:spPr>
          <a:xfrm>
            <a:off x="1001713" y="776288"/>
            <a:ext cx="5099050" cy="3824287"/>
          </a:xfrm>
          <a:ln/>
        </p:spPr>
      </p:sp>
      <p:sp>
        <p:nvSpPr>
          <p:cNvPr id="64515" name="Rectangle 3">
            <a:extLst>
              <a:ext uri="{FF2B5EF4-FFF2-40B4-BE49-F238E27FC236}">
                <a16:creationId xmlns:a16="http://schemas.microsoft.com/office/drawing/2014/main" id="{38211250-9A1D-52F5-80EE-3405EC4A0CF5}"/>
              </a:ext>
            </a:extLst>
          </p:cNvPr>
          <p:cNvSpPr>
            <a:spLocks noGrp="1" noChangeArrowheads="1"/>
          </p:cNvSpPr>
          <p:nvPr>
            <p:ph type="body" idx="1"/>
          </p:nvPr>
        </p:nvSpPr>
        <p:spPr>
          <a:xfrm>
            <a:off x="649288" y="4875213"/>
            <a:ext cx="5840412" cy="4625975"/>
          </a:xfrm>
        </p:spPr>
        <p:txBody>
          <a:bodyPr/>
          <a:lstStyle/>
          <a:p>
            <a:r>
              <a:rPr lang="de-AT" altLang="de-IT" sz="1100"/>
              <a:t>Zur Erinnerung: Lt. Anhang 1 der Richtlinie wird eine Seilbahn in 6 Teilsysteme und in die Infrastruktur unterteilt.</a:t>
            </a:r>
          </a:p>
          <a:p>
            <a:endParaRPr lang="de-AT" altLang="de-IT" sz="1100"/>
          </a:p>
          <a:p>
            <a:r>
              <a:rPr lang="de-DE" altLang="de-IT" sz="1100">
                <a:latin typeface="Arial" panose="020B0604020202020204" pitchFamily="34" charset="0"/>
                <a:cs typeface="Arial" panose="020B0604020202020204" pitchFamily="34" charset="0"/>
              </a:rPr>
              <a:t>Der Verantwortungsbereich der benannten Stellen beinhaltet jedes einzelne dieser Teilsysteme und sämtliche darin enthaltenen Komponenten.</a:t>
            </a:r>
            <a:endParaRPr lang="de-DE" altLang="de-IT" sz="1100">
              <a:cs typeface="Times New Roman" panose="02020603050405020304" pitchFamily="18" charset="0"/>
            </a:endParaRPr>
          </a:p>
          <a:p>
            <a:endParaRPr lang="de-DE" altLang="de-IT" sz="11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BBBEDBE4-EA0E-7C40-58EF-89ABA912B90F}"/>
              </a:ext>
            </a:extLst>
          </p:cNvPr>
          <p:cNvSpPr>
            <a:spLocks noGrp="1" noChangeArrowheads="1"/>
          </p:cNvSpPr>
          <p:nvPr>
            <p:ph type="sldNum" sz="quarter" idx="5"/>
          </p:nvPr>
        </p:nvSpPr>
        <p:spPr>
          <a:ln/>
        </p:spPr>
        <p:txBody>
          <a:bodyPr/>
          <a:lstStyle/>
          <a:p>
            <a:fld id="{28215272-515C-844E-846D-144FCB16FD24}" type="slidenum">
              <a:rPr lang="de-AT" altLang="de-IT"/>
              <a:pPr/>
              <a:t>5</a:t>
            </a:fld>
            <a:endParaRPr lang="de-AT" altLang="de-IT"/>
          </a:p>
        </p:txBody>
      </p:sp>
      <p:sp>
        <p:nvSpPr>
          <p:cNvPr id="70658" name="Rectangle 2">
            <a:extLst>
              <a:ext uri="{FF2B5EF4-FFF2-40B4-BE49-F238E27FC236}">
                <a16:creationId xmlns:a16="http://schemas.microsoft.com/office/drawing/2014/main" id="{E0D2121C-BF78-5393-B2F2-D06425DA6665}"/>
              </a:ext>
            </a:extLst>
          </p:cNvPr>
          <p:cNvSpPr>
            <a:spLocks noChangeArrowheads="1" noTextEdit="1"/>
          </p:cNvSpPr>
          <p:nvPr>
            <p:ph type="sldImg"/>
          </p:nvPr>
        </p:nvSpPr>
        <p:spPr>
          <a:xfrm>
            <a:off x="1001713" y="776288"/>
            <a:ext cx="5097462" cy="3822700"/>
          </a:xfrm>
          <a:ln/>
        </p:spPr>
      </p:sp>
      <p:sp>
        <p:nvSpPr>
          <p:cNvPr id="70659" name="Rectangle 3">
            <a:extLst>
              <a:ext uri="{FF2B5EF4-FFF2-40B4-BE49-F238E27FC236}">
                <a16:creationId xmlns:a16="http://schemas.microsoft.com/office/drawing/2014/main" id="{DB0A45C9-84BB-84A7-71F8-806F4E8D9DB7}"/>
              </a:ext>
            </a:extLst>
          </p:cNvPr>
          <p:cNvSpPr>
            <a:spLocks noGrp="1" noChangeArrowheads="1"/>
          </p:cNvSpPr>
          <p:nvPr>
            <p:ph type="body" idx="1"/>
          </p:nvPr>
        </p:nvSpPr>
        <p:spPr>
          <a:xfrm>
            <a:off x="947738" y="4875213"/>
            <a:ext cx="5200650" cy="4625975"/>
          </a:xfrm>
        </p:spPr>
        <p:txBody>
          <a:bodyPr/>
          <a:lstStyle/>
          <a:p>
            <a:pPr marL="228600" indent="-228600"/>
            <a:r>
              <a:rPr lang="de-CH" altLang="de-IT"/>
              <a:t>Welcher Umfang hat die Konformitätsbewertung?</a:t>
            </a:r>
          </a:p>
          <a:p>
            <a:pPr marL="228600" indent="-228600"/>
            <a:r>
              <a:rPr lang="de-CH" altLang="de-IT"/>
              <a:t>Es ist ein Irrtum zu glauben, die Konformitätsbewertung umfasst lediglich die Konstruktion des Bauteiles.</a:t>
            </a:r>
          </a:p>
          <a:p>
            <a:pPr marL="228600" indent="-228600"/>
            <a:r>
              <a:rPr lang="de-CH" altLang="de-IT"/>
              <a:t>Alle Phasen von der Entstehung des Produktes bis zum Inverkehrbringen müssen dabei betrachtet werden.</a:t>
            </a:r>
          </a:p>
          <a:p>
            <a:pPr marL="228600" indent="-228600"/>
            <a:endParaRPr lang="de-CH" altLang="de-IT"/>
          </a:p>
          <a:p>
            <a:pPr marL="228600" indent="-228600"/>
            <a:r>
              <a:rPr lang="de-CH" altLang="de-IT"/>
              <a:t>Im Falle der Seilbahnen lassen sich folgende wesentliche Hauptprozesse definieren:</a:t>
            </a:r>
          </a:p>
          <a:p>
            <a:pPr marL="228600" indent="-228600">
              <a:buFontTx/>
              <a:buAutoNum type="arabicPeriod"/>
            </a:pPr>
            <a:r>
              <a:rPr lang="de-CH" altLang="de-IT"/>
              <a:t>Konstruktion</a:t>
            </a:r>
          </a:p>
          <a:p>
            <a:pPr marL="228600" indent="-228600">
              <a:buFontTx/>
              <a:buAutoNum type="arabicPeriod"/>
            </a:pPr>
            <a:r>
              <a:rPr lang="de-CH" altLang="de-IT"/>
              <a:t>Herstellung</a:t>
            </a:r>
          </a:p>
          <a:p>
            <a:pPr marL="228600" indent="-228600">
              <a:buFontTx/>
              <a:buAutoNum type="arabicPeriod"/>
            </a:pPr>
            <a:r>
              <a:rPr lang="de-CH" altLang="de-IT"/>
              <a:t>Montage</a:t>
            </a:r>
          </a:p>
          <a:p>
            <a:pPr marL="228600" indent="-228600">
              <a:buFontTx/>
              <a:buAutoNum type="arabicPeriod"/>
            </a:pPr>
            <a:r>
              <a:rPr lang="de-CH" altLang="de-IT"/>
              <a:t>Inbetriebnahme</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F0B02FDC-E3BD-CF02-A7B7-05667AD34E2E}"/>
              </a:ext>
            </a:extLst>
          </p:cNvPr>
          <p:cNvSpPr>
            <a:spLocks noGrp="1" noChangeArrowheads="1"/>
          </p:cNvSpPr>
          <p:nvPr>
            <p:ph type="sldNum" sz="quarter" idx="5"/>
          </p:nvPr>
        </p:nvSpPr>
        <p:spPr>
          <a:ln/>
        </p:spPr>
        <p:txBody>
          <a:bodyPr/>
          <a:lstStyle/>
          <a:p>
            <a:fld id="{D8C1B40A-E2CA-714A-894C-826240B02840}" type="slidenum">
              <a:rPr lang="de-AT" altLang="de-IT"/>
              <a:pPr/>
              <a:t>6</a:t>
            </a:fld>
            <a:endParaRPr lang="de-AT" altLang="de-IT"/>
          </a:p>
        </p:txBody>
      </p:sp>
      <p:sp>
        <p:nvSpPr>
          <p:cNvPr id="152578" name="Rectangle 2">
            <a:extLst>
              <a:ext uri="{FF2B5EF4-FFF2-40B4-BE49-F238E27FC236}">
                <a16:creationId xmlns:a16="http://schemas.microsoft.com/office/drawing/2014/main" id="{8C92EB4B-A2E0-EDCC-6D71-DF7B3F19F522}"/>
              </a:ext>
            </a:extLst>
          </p:cNvPr>
          <p:cNvSpPr>
            <a:spLocks noChangeArrowheads="1" noTextEdit="1"/>
          </p:cNvSpPr>
          <p:nvPr>
            <p:ph type="sldImg"/>
          </p:nvPr>
        </p:nvSpPr>
        <p:spPr>
          <a:xfrm>
            <a:off x="993775" y="768350"/>
            <a:ext cx="5113338" cy="3835400"/>
          </a:xfrm>
          <a:ln/>
        </p:spPr>
      </p:sp>
      <p:sp>
        <p:nvSpPr>
          <p:cNvPr id="152579" name="Rectangle 3">
            <a:extLst>
              <a:ext uri="{FF2B5EF4-FFF2-40B4-BE49-F238E27FC236}">
                <a16:creationId xmlns:a16="http://schemas.microsoft.com/office/drawing/2014/main" id="{A65BB0A1-D32D-26F5-80F7-37B64D24C096}"/>
              </a:ext>
            </a:extLst>
          </p:cNvPr>
          <p:cNvSpPr>
            <a:spLocks noGrp="1" noChangeArrowheads="1"/>
          </p:cNvSpPr>
          <p:nvPr>
            <p:ph type="body" idx="1"/>
          </p:nvPr>
        </p:nvSpPr>
        <p:spPr>
          <a:xfrm>
            <a:off x="946150" y="4859338"/>
            <a:ext cx="5207000" cy="4606925"/>
          </a:xfrm>
        </p:spPr>
        <p:txBody>
          <a:bodyPr/>
          <a:lstStyle/>
          <a:p>
            <a:pPr>
              <a:buFont typeface="Times New Roman" panose="02020603050405020304" pitchFamily="18" charset="0"/>
              <a:buNone/>
            </a:pPr>
            <a:r>
              <a:rPr lang="de-DE" altLang="de-IT">
                <a:latin typeface="Arial" panose="020B0604020202020204" pitchFamily="34" charset="0"/>
              </a:rPr>
              <a:t>Folgende technische Dokumentation muss der benannten Stelle aufbereitet werden, damit eine Beurteilung notwendig ist:</a:t>
            </a:r>
          </a:p>
          <a:p>
            <a:pPr>
              <a:buFont typeface="Times New Roman" panose="02020603050405020304" pitchFamily="18" charset="0"/>
              <a:buNone/>
            </a:pPr>
            <a:r>
              <a:rPr lang="de-DE" altLang="de-IT" i="1">
                <a:latin typeface="Arial" panose="020B0604020202020204" pitchFamily="34" charset="0"/>
              </a:rPr>
              <a:t>Siehe Folie</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C6428C75-1B8E-3E90-DC34-EAF43D053D73}"/>
              </a:ext>
            </a:extLst>
          </p:cNvPr>
          <p:cNvSpPr>
            <a:spLocks noGrp="1" noChangeArrowheads="1"/>
          </p:cNvSpPr>
          <p:nvPr>
            <p:ph type="sldNum" sz="quarter" idx="5"/>
          </p:nvPr>
        </p:nvSpPr>
        <p:spPr>
          <a:ln/>
        </p:spPr>
        <p:txBody>
          <a:bodyPr/>
          <a:lstStyle/>
          <a:p>
            <a:fld id="{D678B568-A557-0445-9CDC-08F6085331FF}" type="slidenum">
              <a:rPr lang="de-AT" altLang="de-IT"/>
              <a:pPr/>
              <a:t>7</a:t>
            </a:fld>
            <a:endParaRPr lang="de-AT" altLang="de-IT"/>
          </a:p>
        </p:txBody>
      </p:sp>
      <p:sp>
        <p:nvSpPr>
          <p:cNvPr id="156674" name="Rectangle 2">
            <a:extLst>
              <a:ext uri="{FF2B5EF4-FFF2-40B4-BE49-F238E27FC236}">
                <a16:creationId xmlns:a16="http://schemas.microsoft.com/office/drawing/2014/main" id="{2A505CBE-6241-972A-B2D3-D079CF78CEF4}"/>
              </a:ext>
            </a:extLst>
          </p:cNvPr>
          <p:cNvSpPr>
            <a:spLocks noChangeArrowheads="1" noTextEdit="1"/>
          </p:cNvSpPr>
          <p:nvPr>
            <p:ph type="sldImg"/>
          </p:nvPr>
        </p:nvSpPr>
        <p:spPr>
          <a:xfrm>
            <a:off x="992188" y="768350"/>
            <a:ext cx="5114925" cy="3836988"/>
          </a:xfrm>
          <a:ln/>
        </p:spPr>
      </p:sp>
      <p:sp>
        <p:nvSpPr>
          <p:cNvPr id="156675" name="Rectangle 3">
            <a:extLst>
              <a:ext uri="{FF2B5EF4-FFF2-40B4-BE49-F238E27FC236}">
                <a16:creationId xmlns:a16="http://schemas.microsoft.com/office/drawing/2014/main" id="{7B76253B-3324-9DFD-72D7-C5393D17D104}"/>
              </a:ext>
            </a:extLst>
          </p:cNvPr>
          <p:cNvSpPr>
            <a:spLocks noGrp="1" noChangeArrowheads="1"/>
          </p:cNvSpPr>
          <p:nvPr>
            <p:ph type="body" idx="1"/>
          </p:nvPr>
        </p:nvSpPr>
        <p:spPr/>
        <p:txBody>
          <a:bodyPr/>
          <a:lstStyle/>
          <a:p>
            <a:r>
              <a:rPr lang="de-AT" altLang="de-IT"/>
              <a:t>Wie sieht dies in der Praxis aus? </a:t>
            </a:r>
          </a:p>
          <a:p>
            <a:r>
              <a:rPr lang="de-AT" altLang="de-IT"/>
              <a:t>Für jede Konformitätsbewertung wird eine eigene Identnummer gelöst, damit eine eindeutige Zuordnung gewährleistet ist.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B188F608-FC6C-EDEC-0B25-9FEBEE1FA78E}"/>
              </a:ext>
            </a:extLst>
          </p:cNvPr>
          <p:cNvSpPr>
            <a:spLocks noGrp="1" noChangeArrowheads="1"/>
          </p:cNvSpPr>
          <p:nvPr>
            <p:ph type="sldNum" sz="quarter" idx="5"/>
          </p:nvPr>
        </p:nvSpPr>
        <p:spPr>
          <a:ln/>
        </p:spPr>
        <p:txBody>
          <a:bodyPr/>
          <a:lstStyle/>
          <a:p>
            <a:fld id="{0A2CD02F-EAF8-624C-9B09-0587572A5191}" type="slidenum">
              <a:rPr lang="de-AT" altLang="de-IT"/>
              <a:pPr/>
              <a:t>8</a:t>
            </a:fld>
            <a:endParaRPr lang="de-AT" altLang="de-IT"/>
          </a:p>
        </p:txBody>
      </p:sp>
      <p:sp>
        <p:nvSpPr>
          <p:cNvPr id="158722" name="Rectangle 2">
            <a:extLst>
              <a:ext uri="{FF2B5EF4-FFF2-40B4-BE49-F238E27FC236}">
                <a16:creationId xmlns:a16="http://schemas.microsoft.com/office/drawing/2014/main" id="{7F659DE0-649A-7BC8-47A4-745AE71CB678}"/>
              </a:ext>
            </a:extLst>
          </p:cNvPr>
          <p:cNvSpPr>
            <a:spLocks noChangeArrowheads="1" noTextEdit="1"/>
          </p:cNvSpPr>
          <p:nvPr>
            <p:ph type="sldImg"/>
          </p:nvPr>
        </p:nvSpPr>
        <p:spPr>
          <a:xfrm>
            <a:off x="992188" y="768350"/>
            <a:ext cx="5114925" cy="3836988"/>
          </a:xfrm>
          <a:ln/>
        </p:spPr>
      </p:sp>
      <p:sp>
        <p:nvSpPr>
          <p:cNvPr id="158723" name="Rectangle 3">
            <a:extLst>
              <a:ext uri="{FF2B5EF4-FFF2-40B4-BE49-F238E27FC236}">
                <a16:creationId xmlns:a16="http://schemas.microsoft.com/office/drawing/2014/main" id="{5C8D8F7C-5E5D-9928-1689-DB5D76ADB07D}"/>
              </a:ext>
            </a:extLst>
          </p:cNvPr>
          <p:cNvSpPr>
            <a:spLocks noGrp="1" noChangeArrowheads="1"/>
          </p:cNvSpPr>
          <p:nvPr>
            <p:ph type="body" idx="1"/>
          </p:nvPr>
        </p:nvSpPr>
        <p:spPr/>
        <p:txBody>
          <a:bodyPr/>
          <a:lstStyle/>
          <a:p>
            <a:pPr marL="228600" indent="-228600"/>
            <a:endParaRPr lang="de-CH" altLang="de-IT"/>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A85B5DA6-53E9-A42A-29AF-E88742E620D3}"/>
              </a:ext>
            </a:extLst>
          </p:cNvPr>
          <p:cNvSpPr>
            <a:spLocks noGrp="1" noChangeArrowheads="1"/>
          </p:cNvSpPr>
          <p:nvPr>
            <p:ph type="sldNum" sz="quarter" idx="5"/>
          </p:nvPr>
        </p:nvSpPr>
        <p:spPr>
          <a:ln/>
        </p:spPr>
        <p:txBody>
          <a:bodyPr/>
          <a:lstStyle/>
          <a:p>
            <a:fld id="{E8D763AE-0EB9-1648-9062-F3BE213B3D78}" type="slidenum">
              <a:rPr lang="de-AT" altLang="de-IT"/>
              <a:pPr/>
              <a:t>9</a:t>
            </a:fld>
            <a:endParaRPr lang="de-AT" altLang="de-IT"/>
          </a:p>
        </p:txBody>
      </p:sp>
      <p:sp>
        <p:nvSpPr>
          <p:cNvPr id="119810" name="Rectangle 2">
            <a:extLst>
              <a:ext uri="{FF2B5EF4-FFF2-40B4-BE49-F238E27FC236}">
                <a16:creationId xmlns:a16="http://schemas.microsoft.com/office/drawing/2014/main" id="{FDE23F46-A9E1-3462-34FC-F16FD36B43CD}"/>
              </a:ext>
            </a:extLst>
          </p:cNvPr>
          <p:cNvSpPr>
            <a:spLocks noChangeArrowheads="1" noTextEdit="1"/>
          </p:cNvSpPr>
          <p:nvPr>
            <p:ph type="sldImg"/>
          </p:nvPr>
        </p:nvSpPr>
        <p:spPr>
          <a:xfrm>
            <a:off x="992188" y="768350"/>
            <a:ext cx="5114925" cy="3836988"/>
          </a:xfrm>
          <a:ln/>
        </p:spPr>
      </p:sp>
      <p:sp>
        <p:nvSpPr>
          <p:cNvPr id="119811" name="Rectangle 3">
            <a:extLst>
              <a:ext uri="{FF2B5EF4-FFF2-40B4-BE49-F238E27FC236}">
                <a16:creationId xmlns:a16="http://schemas.microsoft.com/office/drawing/2014/main" id="{ACED07BC-0C95-0700-7099-B9B24C13A7B5}"/>
              </a:ext>
            </a:extLst>
          </p:cNvPr>
          <p:cNvSpPr>
            <a:spLocks noGrp="1" noChangeArrowheads="1"/>
          </p:cNvSpPr>
          <p:nvPr>
            <p:ph type="body" idx="1"/>
          </p:nvPr>
        </p:nvSpPr>
        <p:spPr/>
        <p:txBody>
          <a:bodyPr/>
          <a:lstStyle/>
          <a:p>
            <a:r>
              <a:rPr lang="de-AT" altLang="de-IT" b="1"/>
              <a:t>2 Schnittstellen innerhalb des Teilsystems</a:t>
            </a:r>
          </a:p>
          <a:p>
            <a:r>
              <a:rPr lang="de-AT" altLang="de-IT"/>
              <a:t>In einer Matrix werden alle Sicherheitsbauteile und sonstige Baugruppen aufgelistet und die Schnittstellen zueinander definiert.</a:t>
            </a:r>
          </a:p>
          <a:p>
            <a:endParaRPr lang="de-DE" altLang="de-IT"/>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1C9EBE6F-C59B-F250-9675-5A47068BCCF9}"/>
              </a:ext>
            </a:extLst>
          </p:cNvPr>
          <p:cNvSpPr>
            <a:spLocks noGrp="1" noChangeArrowheads="1"/>
          </p:cNvSpPr>
          <p:nvPr>
            <p:ph type="sldNum" sz="quarter" idx="5"/>
          </p:nvPr>
        </p:nvSpPr>
        <p:spPr>
          <a:ln/>
        </p:spPr>
        <p:txBody>
          <a:bodyPr/>
          <a:lstStyle/>
          <a:p>
            <a:fld id="{B4AAD29D-2423-2F45-A23A-393C73BB423B}" type="slidenum">
              <a:rPr lang="de-AT" altLang="de-IT"/>
              <a:pPr/>
              <a:t>10</a:t>
            </a:fld>
            <a:endParaRPr lang="de-AT" altLang="de-IT"/>
          </a:p>
        </p:txBody>
      </p:sp>
      <p:sp>
        <p:nvSpPr>
          <p:cNvPr id="123906" name="Rectangle 2">
            <a:extLst>
              <a:ext uri="{FF2B5EF4-FFF2-40B4-BE49-F238E27FC236}">
                <a16:creationId xmlns:a16="http://schemas.microsoft.com/office/drawing/2014/main" id="{8C8CBAC1-85E0-1EE5-D887-F5430D08FA66}"/>
              </a:ext>
            </a:extLst>
          </p:cNvPr>
          <p:cNvSpPr>
            <a:spLocks noChangeArrowheads="1" noTextEdit="1"/>
          </p:cNvSpPr>
          <p:nvPr>
            <p:ph type="sldImg"/>
          </p:nvPr>
        </p:nvSpPr>
        <p:spPr>
          <a:xfrm>
            <a:off x="992188" y="768350"/>
            <a:ext cx="5114925" cy="3836988"/>
          </a:xfrm>
          <a:ln/>
        </p:spPr>
      </p:sp>
      <p:sp>
        <p:nvSpPr>
          <p:cNvPr id="123907" name="Rectangle 3">
            <a:extLst>
              <a:ext uri="{FF2B5EF4-FFF2-40B4-BE49-F238E27FC236}">
                <a16:creationId xmlns:a16="http://schemas.microsoft.com/office/drawing/2014/main" id="{31FF21F7-683B-FBEA-C37B-93221DBF1B30}"/>
              </a:ext>
            </a:extLst>
          </p:cNvPr>
          <p:cNvSpPr>
            <a:spLocks noGrp="1" noChangeArrowheads="1"/>
          </p:cNvSpPr>
          <p:nvPr>
            <p:ph type="body" idx="1"/>
          </p:nvPr>
        </p:nvSpPr>
        <p:spPr/>
        <p:txBody>
          <a:bodyPr/>
          <a:lstStyle/>
          <a:p>
            <a:r>
              <a:rPr lang="de-AT" altLang="de-IT" b="1"/>
              <a:t>3 Anforderungsklassen der elektrotechnischen Einrichtungen</a:t>
            </a:r>
          </a:p>
          <a:p>
            <a:r>
              <a:rPr lang="de-DE" altLang="de-IT"/>
              <a:t>In diesem Kapitel werden die Anforderungen an die Elektrotechnik, welche aus diesem Teilsystem resultieren, festgelegt.</a:t>
            </a:r>
          </a:p>
          <a:p>
            <a:endParaRPr lang="de-DE" altLang="de-IT"/>
          </a:p>
          <a:p>
            <a:r>
              <a:rPr lang="de-DE" altLang="de-IT"/>
              <a:t>Dabei wird für jede Überwachung der Abschaltbefehl, der ausgelöst werden muss, definiert und ein Risikograph gemäß EN13243:2004, Anhang A erstellt.</a:t>
            </a:r>
          </a:p>
          <a:p>
            <a:r>
              <a:rPr lang="de-DE" altLang="de-IT"/>
              <a:t>Die Erstellung des Risikographen ergibt die Ausführungsqualität der Abschalteinrichtung. Dabei ist eine Einteilung von AK 1 bis AK 4 (höchste Qualität) möglich.</a:t>
            </a:r>
          </a:p>
          <a:p>
            <a:endParaRPr lang="de-DE" altLang="de-IT"/>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153723DA-2D22-5F81-B715-6931AC058C39}"/>
              </a:ext>
            </a:extLst>
          </p:cNvPr>
          <p:cNvSpPr>
            <a:spLocks noGrp="1" noChangeArrowheads="1"/>
          </p:cNvSpPr>
          <p:nvPr>
            <p:ph type="sldNum" sz="quarter" idx="5"/>
          </p:nvPr>
        </p:nvSpPr>
        <p:spPr>
          <a:ln/>
        </p:spPr>
        <p:txBody>
          <a:bodyPr/>
          <a:lstStyle/>
          <a:p>
            <a:fld id="{4D0FF210-966B-5A4C-A5DE-102629A54DE9}" type="slidenum">
              <a:rPr lang="de-AT" altLang="de-IT"/>
              <a:pPr/>
              <a:t>11</a:t>
            </a:fld>
            <a:endParaRPr lang="de-AT" altLang="de-IT"/>
          </a:p>
        </p:txBody>
      </p:sp>
      <p:sp>
        <p:nvSpPr>
          <p:cNvPr id="136194" name="Rectangle 2">
            <a:extLst>
              <a:ext uri="{FF2B5EF4-FFF2-40B4-BE49-F238E27FC236}">
                <a16:creationId xmlns:a16="http://schemas.microsoft.com/office/drawing/2014/main" id="{1C32C882-D945-E788-4E84-E11974565563}"/>
              </a:ext>
            </a:extLst>
          </p:cNvPr>
          <p:cNvSpPr>
            <a:spLocks noChangeArrowheads="1" noTextEdit="1"/>
          </p:cNvSpPr>
          <p:nvPr>
            <p:ph type="sldImg"/>
          </p:nvPr>
        </p:nvSpPr>
        <p:spPr>
          <a:xfrm>
            <a:off x="992188" y="768350"/>
            <a:ext cx="5114925" cy="3836988"/>
          </a:xfrm>
          <a:ln/>
        </p:spPr>
      </p:sp>
      <p:sp>
        <p:nvSpPr>
          <p:cNvPr id="136195" name="Rectangle 3">
            <a:extLst>
              <a:ext uri="{FF2B5EF4-FFF2-40B4-BE49-F238E27FC236}">
                <a16:creationId xmlns:a16="http://schemas.microsoft.com/office/drawing/2014/main" id="{51CC5280-4C1A-AB18-95B8-7C9CD00758E2}"/>
              </a:ext>
            </a:extLst>
          </p:cNvPr>
          <p:cNvSpPr>
            <a:spLocks noGrp="1" noChangeArrowheads="1"/>
          </p:cNvSpPr>
          <p:nvPr>
            <p:ph type="body" idx="1"/>
          </p:nvPr>
        </p:nvSpPr>
        <p:spPr/>
        <p:txBody>
          <a:bodyPr/>
          <a:lstStyle/>
          <a:p>
            <a:endParaRPr lang="de-CH" altLang="de-I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3E548C8-AE12-5599-419B-1470C777019B}"/>
              </a:ext>
            </a:extLst>
          </p:cNvPr>
          <p:cNvSpPr>
            <a:spLocks noGrp="1"/>
          </p:cNvSpPr>
          <p:nvPr>
            <p:ph type="ctrTitle"/>
          </p:nvPr>
        </p:nvSpPr>
        <p:spPr>
          <a:xfrm>
            <a:off x="1143000" y="1122363"/>
            <a:ext cx="6858000" cy="2387600"/>
          </a:xfrm>
        </p:spPr>
        <p:txBody>
          <a:bodyPr anchor="b"/>
          <a:lstStyle>
            <a:lvl1pPr algn="ctr">
              <a:defRPr sz="6000"/>
            </a:lvl1pPr>
          </a:lstStyle>
          <a:p>
            <a:r>
              <a:rPr lang="de-DE"/>
              <a:t>Mastertitelformat bearbeiten</a:t>
            </a:r>
            <a:endParaRPr lang="de-IT"/>
          </a:p>
        </p:txBody>
      </p:sp>
      <p:sp>
        <p:nvSpPr>
          <p:cNvPr id="3" name="Untertitel 2">
            <a:extLst>
              <a:ext uri="{FF2B5EF4-FFF2-40B4-BE49-F238E27FC236}">
                <a16:creationId xmlns:a16="http://schemas.microsoft.com/office/drawing/2014/main" id="{2BD747CE-C4D5-81E4-4017-E28A1B784280}"/>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de-IT"/>
          </a:p>
        </p:txBody>
      </p:sp>
    </p:spTree>
    <p:extLst>
      <p:ext uri="{BB962C8B-B14F-4D97-AF65-F5344CB8AC3E}">
        <p14:creationId xmlns:p14="http://schemas.microsoft.com/office/powerpoint/2010/main" val="3327222625"/>
      </p:ext>
    </p:extLst>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3099EC9-D087-8F1F-BA77-137EF1CBA71A}"/>
              </a:ext>
            </a:extLst>
          </p:cNvPr>
          <p:cNvSpPr>
            <a:spLocks noGrp="1"/>
          </p:cNvSpPr>
          <p:nvPr>
            <p:ph type="title"/>
          </p:nvPr>
        </p:nvSpPr>
        <p:spPr/>
        <p:txBody>
          <a:bodyPr/>
          <a:lstStyle/>
          <a:p>
            <a:r>
              <a:rPr lang="de-DE"/>
              <a:t>Mastertitelformat bearbeiten</a:t>
            </a:r>
            <a:endParaRPr lang="de-IT"/>
          </a:p>
        </p:txBody>
      </p:sp>
      <p:sp>
        <p:nvSpPr>
          <p:cNvPr id="3" name="Vertikaler Textplatzhalter 2">
            <a:extLst>
              <a:ext uri="{FF2B5EF4-FFF2-40B4-BE49-F238E27FC236}">
                <a16:creationId xmlns:a16="http://schemas.microsoft.com/office/drawing/2014/main" id="{D26CAA01-A18E-50AA-2926-2898BB3EB210}"/>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IT"/>
          </a:p>
        </p:txBody>
      </p:sp>
    </p:spTree>
    <p:extLst>
      <p:ext uri="{BB962C8B-B14F-4D97-AF65-F5344CB8AC3E}">
        <p14:creationId xmlns:p14="http://schemas.microsoft.com/office/powerpoint/2010/main" val="641095447"/>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A206694A-FAB1-3906-F85F-D82FE329A3FA}"/>
              </a:ext>
            </a:extLst>
          </p:cNvPr>
          <p:cNvSpPr>
            <a:spLocks noGrp="1"/>
          </p:cNvSpPr>
          <p:nvPr>
            <p:ph type="title" orient="vert"/>
          </p:nvPr>
        </p:nvSpPr>
        <p:spPr>
          <a:xfrm>
            <a:off x="6454775" y="1112838"/>
            <a:ext cx="1973263" cy="4967287"/>
          </a:xfrm>
        </p:spPr>
        <p:txBody>
          <a:bodyPr vert="eaVert"/>
          <a:lstStyle/>
          <a:p>
            <a:r>
              <a:rPr lang="de-DE"/>
              <a:t>Mastertitelformat bearbeiten</a:t>
            </a:r>
            <a:endParaRPr lang="de-IT"/>
          </a:p>
        </p:txBody>
      </p:sp>
      <p:sp>
        <p:nvSpPr>
          <p:cNvPr id="3" name="Vertikaler Textplatzhalter 2">
            <a:extLst>
              <a:ext uri="{FF2B5EF4-FFF2-40B4-BE49-F238E27FC236}">
                <a16:creationId xmlns:a16="http://schemas.microsoft.com/office/drawing/2014/main" id="{9143990F-B526-DACE-EE73-9C4AB54D010B}"/>
              </a:ext>
            </a:extLst>
          </p:cNvPr>
          <p:cNvSpPr>
            <a:spLocks noGrp="1"/>
          </p:cNvSpPr>
          <p:nvPr>
            <p:ph type="body" orient="vert" idx="1"/>
          </p:nvPr>
        </p:nvSpPr>
        <p:spPr>
          <a:xfrm>
            <a:off x="533400" y="1112838"/>
            <a:ext cx="5768975" cy="4967287"/>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IT"/>
          </a:p>
        </p:txBody>
      </p:sp>
    </p:spTree>
    <p:extLst>
      <p:ext uri="{BB962C8B-B14F-4D97-AF65-F5344CB8AC3E}">
        <p14:creationId xmlns:p14="http://schemas.microsoft.com/office/powerpoint/2010/main" val="1189595347"/>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8800557-E384-97DA-D085-A10BDBEB1B24}"/>
              </a:ext>
            </a:extLst>
          </p:cNvPr>
          <p:cNvSpPr>
            <a:spLocks noGrp="1"/>
          </p:cNvSpPr>
          <p:nvPr>
            <p:ph type="title"/>
          </p:nvPr>
        </p:nvSpPr>
        <p:spPr/>
        <p:txBody>
          <a:bodyPr/>
          <a:lstStyle/>
          <a:p>
            <a:r>
              <a:rPr lang="de-DE"/>
              <a:t>Mastertitelformat bearbeiten</a:t>
            </a:r>
            <a:endParaRPr lang="de-IT"/>
          </a:p>
        </p:txBody>
      </p:sp>
      <p:sp>
        <p:nvSpPr>
          <p:cNvPr id="3" name="Inhaltsplatzhalter 2">
            <a:extLst>
              <a:ext uri="{FF2B5EF4-FFF2-40B4-BE49-F238E27FC236}">
                <a16:creationId xmlns:a16="http://schemas.microsoft.com/office/drawing/2014/main" id="{8981283D-7FA4-7F24-3FF4-F153DAA00235}"/>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IT"/>
          </a:p>
        </p:txBody>
      </p:sp>
    </p:spTree>
    <p:extLst>
      <p:ext uri="{BB962C8B-B14F-4D97-AF65-F5344CB8AC3E}">
        <p14:creationId xmlns:p14="http://schemas.microsoft.com/office/powerpoint/2010/main" val="1087631929"/>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5C80660-9519-44BA-341B-E3AA1FE62147}"/>
              </a:ext>
            </a:extLst>
          </p:cNvPr>
          <p:cNvSpPr>
            <a:spLocks noGrp="1"/>
          </p:cNvSpPr>
          <p:nvPr>
            <p:ph type="title"/>
          </p:nvPr>
        </p:nvSpPr>
        <p:spPr>
          <a:xfrm>
            <a:off x="623888" y="1709738"/>
            <a:ext cx="7886700" cy="2852737"/>
          </a:xfrm>
        </p:spPr>
        <p:txBody>
          <a:bodyPr anchor="b"/>
          <a:lstStyle>
            <a:lvl1pPr>
              <a:defRPr sz="6000"/>
            </a:lvl1pPr>
          </a:lstStyle>
          <a:p>
            <a:r>
              <a:rPr lang="de-DE"/>
              <a:t>Mastertitelformat bearbeiten</a:t>
            </a:r>
            <a:endParaRPr lang="de-IT"/>
          </a:p>
        </p:txBody>
      </p:sp>
      <p:sp>
        <p:nvSpPr>
          <p:cNvPr id="3" name="Textplatzhalter 2">
            <a:extLst>
              <a:ext uri="{FF2B5EF4-FFF2-40B4-BE49-F238E27FC236}">
                <a16:creationId xmlns:a16="http://schemas.microsoft.com/office/drawing/2014/main" id="{72472CF1-8C7E-C604-7CD0-A2D60EDF23CB}"/>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de-DE"/>
              <a:t>Mastertextformat bearbeiten</a:t>
            </a:r>
          </a:p>
        </p:txBody>
      </p:sp>
    </p:spTree>
    <p:extLst>
      <p:ext uri="{BB962C8B-B14F-4D97-AF65-F5344CB8AC3E}">
        <p14:creationId xmlns:p14="http://schemas.microsoft.com/office/powerpoint/2010/main" val="1731990503"/>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94205D2-4F1C-9CFE-A8EB-FBCD19F19DEC}"/>
              </a:ext>
            </a:extLst>
          </p:cNvPr>
          <p:cNvSpPr>
            <a:spLocks noGrp="1"/>
          </p:cNvSpPr>
          <p:nvPr>
            <p:ph type="title"/>
          </p:nvPr>
        </p:nvSpPr>
        <p:spPr/>
        <p:txBody>
          <a:bodyPr/>
          <a:lstStyle/>
          <a:p>
            <a:r>
              <a:rPr lang="de-DE"/>
              <a:t>Mastertitelformat bearbeiten</a:t>
            </a:r>
            <a:endParaRPr lang="de-IT"/>
          </a:p>
        </p:txBody>
      </p:sp>
      <p:sp>
        <p:nvSpPr>
          <p:cNvPr id="3" name="Inhaltsplatzhalter 2">
            <a:extLst>
              <a:ext uri="{FF2B5EF4-FFF2-40B4-BE49-F238E27FC236}">
                <a16:creationId xmlns:a16="http://schemas.microsoft.com/office/drawing/2014/main" id="{B7E7402F-B584-A06B-C378-9DB362C0F690}"/>
              </a:ext>
            </a:extLst>
          </p:cNvPr>
          <p:cNvSpPr>
            <a:spLocks noGrp="1"/>
          </p:cNvSpPr>
          <p:nvPr>
            <p:ph sz="half" idx="1"/>
          </p:nvPr>
        </p:nvSpPr>
        <p:spPr>
          <a:xfrm>
            <a:off x="690563" y="1965325"/>
            <a:ext cx="3792537" cy="41148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IT"/>
          </a:p>
        </p:txBody>
      </p:sp>
      <p:sp>
        <p:nvSpPr>
          <p:cNvPr id="4" name="Inhaltsplatzhalter 3">
            <a:extLst>
              <a:ext uri="{FF2B5EF4-FFF2-40B4-BE49-F238E27FC236}">
                <a16:creationId xmlns:a16="http://schemas.microsoft.com/office/drawing/2014/main" id="{4B8BAC3B-458E-D90D-383A-04865051E4DA}"/>
              </a:ext>
            </a:extLst>
          </p:cNvPr>
          <p:cNvSpPr>
            <a:spLocks noGrp="1"/>
          </p:cNvSpPr>
          <p:nvPr>
            <p:ph sz="half" idx="2"/>
          </p:nvPr>
        </p:nvSpPr>
        <p:spPr>
          <a:xfrm>
            <a:off x="4635500" y="1965325"/>
            <a:ext cx="3792538" cy="41148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IT"/>
          </a:p>
        </p:txBody>
      </p:sp>
    </p:spTree>
    <p:extLst>
      <p:ext uri="{BB962C8B-B14F-4D97-AF65-F5344CB8AC3E}">
        <p14:creationId xmlns:p14="http://schemas.microsoft.com/office/powerpoint/2010/main" val="2809180046"/>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CAE8E9A-30AA-B45E-CDFE-2D599D556DC5}"/>
              </a:ext>
            </a:extLst>
          </p:cNvPr>
          <p:cNvSpPr>
            <a:spLocks noGrp="1"/>
          </p:cNvSpPr>
          <p:nvPr>
            <p:ph type="title"/>
          </p:nvPr>
        </p:nvSpPr>
        <p:spPr>
          <a:xfrm>
            <a:off x="630238" y="365125"/>
            <a:ext cx="7886700" cy="1325563"/>
          </a:xfrm>
        </p:spPr>
        <p:txBody>
          <a:bodyPr/>
          <a:lstStyle/>
          <a:p>
            <a:r>
              <a:rPr lang="de-DE"/>
              <a:t>Mastertitelformat bearbeiten</a:t>
            </a:r>
            <a:endParaRPr lang="de-IT"/>
          </a:p>
        </p:txBody>
      </p:sp>
      <p:sp>
        <p:nvSpPr>
          <p:cNvPr id="3" name="Textplatzhalter 2">
            <a:extLst>
              <a:ext uri="{FF2B5EF4-FFF2-40B4-BE49-F238E27FC236}">
                <a16:creationId xmlns:a16="http://schemas.microsoft.com/office/drawing/2014/main" id="{B4A709AC-F27E-3D19-EBCA-30A243DFF101}"/>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176CA388-5DFD-FDF5-DBC2-47DFF41AD63C}"/>
              </a:ext>
            </a:extLst>
          </p:cNvPr>
          <p:cNvSpPr>
            <a:spLocks noGrp="1"/>
          </p:cNvSpPr>
          <p:nvPr>
            <p:ph sz="half" idx="2"/>
          </p:nvPr>
        </p:nvSpPr>
        <p:spPr>
          <a:xfrm>
            <a:off x="630238" y="2505075"/>
            <a:ext cx="386873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IT"/>
          </a:p>
        </p:txBody>
      </p:sp>
      <p:sp>
        <p:nvSpPr>
          <p:cNvPr id="5" name="Textplatzhalter 4">
            <a:extLst>
              <a:ext uri="{FF2B5EF4-FFF2-40B4-BE49-F238E27FC236}">
                <a16:creationId xmlns:a16="http://schemas.microsoft.com/office/drawing/2014/main" id="{AD7EC777-C582-C120-54B4-70F4CEA2579C}"/>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E0E2AF13-94B4-97D3-145F-65E7626421EF}"/>
              </a:ext>
            </a:extLst>
          </p:cNvPr>
          <p:cNvSpPr>
            <a:spLocks noGrp="1"/>
          </p:cNvSpPr>
          <p:nvPr>
            <p:ph sz="quarter" idx="4"/>
          </p:nvPr>
        </p:nvSpPr>
        <p:spPr>
          <a:xfrm>
            <a:off x="4629150" y="2505075"/>
            <a:ext cx="38877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IT"/>
          </a:p>
        </p:txBody>
      </p:sp>
    </p:spTree>
    <p:extLst>
      <p:ext uri="{BB962C8B-B14F-4D97-AF65-F5344CB8AC3E}">
        <p14:creationId xmlns:p14="http://schemas.microsoft.com/office/powerpoint/2010/main" val="3473191313"/>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7E5BD9C-2AAD-11F4-1CB2-4B236EBBEB46}"/>
              </a:ext>
            </a:extLst>
          </p:cNvPr>
          <p:cNvSpPr>
            <a:spLocks noGrp="1"/>
          </p:cNvSpPr>
          <p:nvPr>
            <p:ph type="title"/>
          </p:nvPr>
        </p:nvSpPr>
        <p:spPr/>
        <p:txBody>
          <a:bodyPr/>
          <a:lstStyle/>
          <a:p>
            <a:r>
              <a:rPr lang="de-DE"/>
              <a:t>Mastertitelformat bearbeiten</a:t>
            </a:r>
            <a:endParaRPr lang="de-IT"/>
          </a:p>
        </p:txBody>
      </p:sp>
    </p:spTree>
    <p:extLst>
      <p:ext uri="{BB962C8B-B14F-4D97-AF65-F5344CB8AC3E}">
        <p14:creationId xmlns:p14="http://schemas.microsoft.com/office/powerpoint/2010/main" val="594351567"/>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02733714"/>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6B977DF-6788-F197-D717-E70E11B17664}"/>
              </a:ext>
            </a:extLst>
          </p:cNvPr>
          <p:cNvSpPr>
            <a:spLocks noGrp="1"/>
          </p:cNvSpPr>
          <p:nvPr>
            <p:ph type="title"/>
          </p:nvPr>
        </p:nvSpPr>
        <p:spPr>
          <a:xfrm>
            <a:off x="630238" y="457200"/>
            <a:ext cx="2949575" cy="1600200"/>
          </a:xfrm>
        </p:spPr>
        <p:txBody>
          <a:bodyPr anchor="b"/>
          <a:lstStyle>
            <a:lvl1pPr>
              <a:defRPr sz="3200"/>
            </a:lvl1pPr>
          </a:lstStyle>
          <a:p>
            <a:r>
              <a:rPr lang="de-DE"/>
              <a:t>Mastertitelformat bearbeiten</a:t>
            </a:r>
            <a:endParaRPr lang="de-IT"/>
          </a:p>
        </p:txBody>
      </p:sp>
      <p:sp>
        <p:nvSpPr>
          <p:cNvPr id="3" name="Inhaltsplatzhalter 2">
            <a:extLst>
              <a:ext uri="{FF2B5EF4-FFF2-40B4-BE49-F238E27FC236}">
                <a16:creationId xmlns:a16="http://schemas.microsoft.com/office/drawing/2014/main" id="{AF9A95E3-96A3-D365-E163-1FAFE7AEFAAD}"/>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IT"/>
          </a:p>
        </p:txBody>
      </p:sp>
      <p:sp>
        <p:nvSpPr>
          <p:cNvPr id="4" name="Textplatzhalter 3">
            <a:extLst>
              <a:ext uri="{FF2B5EF4-FFF2-40B4-BE49-F238E27FC236}">
                <a16:creationId xmlns:a16="http://schemas.microsoft.com/office/drawing/2014/main" id="{AC2B26CD-B297-054A-8CD1-EB15C60B2E9D}"/>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Tree>
    <p:extLst>
      <p:ext uri="{BB962C8B-B14F-4D97-AF65-F5344CB8AC3E}">
        <p14:creationId xmlns:p14="http://schemas.microsoft.com/office/powerpoint/2010/main" val="129236209"/>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EDDBA32-B26D-1CDF-1134-D49B0B884077}"/>
              </a:ext>
            </a:extLst>
          </p:cNvPr>
          <p:cNvSpPr>
            <a:spLocks noGrp="1"/>
          </p:cNvSpPr>
          <p:nvPr>
            <p:ph type="title"/>
          </p:nvPr>
        </p:nvSpPr>
        <p:spPr>
          <a:xfrm>
            <a:off x="630238" y="457200"/>
            <a:ext cx="2949575" cy="1600200"/>
          </a:xfrm>
        </p:spPr>
        <p:txBody>
          <a:bodyPr anchor="b"/>
          <a:lstStyle>
            <a:lvl1pPr>
              <a:defRPr sz="3200"/>
            </a:lvl1pPr>
          </a:lstStyle>
          <a:p>
            <a:r>
              <a:rPr lang="de-DE"/>
              <a:t>Mastertitelformat bearbeiten</a:t>
            </a:r>
            <a:endParaRPr lang="de-IT"/>
          </a:p>
        </p:txBody>
      </p:sp>
      <p:sp>
        <p:nvSpPr>
          <p:cNvPr id="3" name="Bildplatzhalter 2">
            <a:extLst>
              <a:ext uri="{FF2B5EF4-FFF2-40B4-BE49-F238E27FC236}">
                <a16:creationId xmlns:a16="http://schemas.microsoft.com/office/drawing/2014/main" id="{7576CD45-C8B3-D6A6-C1A6-E497391D1E29}"/>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IT"/>
          </a:p>
        </p:txBody>
      </p:sp>
      <p:sp>
        <p:nvSpPr>
          <p:cNvPr id="4" name="Textplatzhalter 3">
            <a:extLst>
              <a:ext uri="{FF2B5EF4-FFF2-40B4-BE49-F238E27FC236}">
                <a16:creationId xmlns:a16="http://schemas.microsoft.com/office/drawing/2014/main" id="{E16F8882-A2C8-3D96-F2D0-6EC37DADA82D}"/>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Tree>
    <p:extLst>
      <p:ext uri="{BB962C8B-B14F-4D97-AF65-F5344CB8AC3E}">
        <p14:creationId xmlns:p14="http://schemas.microsoft.com/office/powerpoint/2010/main" val="1013660496"/>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oleObject" Target="../embeddings/oleObject1.bin"/><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35859" name="Object 19">
            <a:extLst>
              <a:ext uri="{FF2B5EF4-FFF2-40B4-BE49-F238E27FC236}">
                <a16:creationId xmlns:a16="http://schemas.microsoft.com/office/drawing/2014/main" id="{62096FCE-5946-FD52-AC04-CA308D93B608}"/>
              </a:ext>
            </a:extLst>
          </p:cNvPr>
          <p:cNvGraphicFramePr>
            <a:graphicFrameLocks noChangeAspect="1"/>
          </p:cNvGraphicFramePr>
          <p:nvPr/>
        </p:nvGraphicFramePr>
        <p:xfrm>
          <a:off x="0" y="0"/>
          <a:ext cx="9144000" cy="860425"/>
        </p:xfrm>
        <a:graphic>
          <a:graphicData uri="http://schemas.openxmlformats.org/presentationml/2006/ole">
            <mc:AlternateContent xmlns:mc="http://schemas.openxmlformats.org/markup-compatibility/2006">
              <mc:Choice xmlns:v="urn:schemas-microsoft-com:vml" Requires="v">
                <p:oleObj name="Image" r:id="rId13" imgW="11861800" imgH="1117600" progId="Photoshop.Image.6">
                  <p:embed/>
                </p:oleObj>
              </mc:Choice>
              <mc:Fallback>
                <p:oleObj name="Image" r:id="rId13" imgW="11861800" imgH="1117600" progId="Photoshop.Image.6">
                  <p:embed/>
                  <p:pic>
                    <p:nvPicPr>
                      <p:cNvPr id="0" name="Object 19"/>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9144000" cy="860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pic>
                </p:oleObj>
              </mc:Fallback>
            </mc:AlternateContent>
          </a:graphicData>
        </a:graphic>
      </p:graphicFrame>
      <p:sp>
        <p:nvSpPr>
          <p:cNvPr id="35842" name="Line 2">
            <a:extLst>
              <a:ext uri="{FF2B5EF4-FFF2-40B4-BE49-F238E27FC236}">
                <a16:creationId xmlns:a16="http://schemas.microsoft.com/office/drawing/2014/main" id="{7FAE71E5-E734-2E46-2D88-3C8D15EEFFE9}"/>
              </a:ext>
            </a:extLst>
          </p:cNvPr>
          <p:cNvSpPr>
            <a:spLocks noChangeShapeType="1"/>
          </p:cNvSpPr>
          <p:nvPr/>
        </p:nvSpPr>
        <p:spPr bwMode="auto">
          <a:xfrm flipH="1">
            <a:off x="7537450" y="6596063"/>
            <a:ext cx="0" cy="261937"/>
          </a:xfrm>
          <a:prstGeom prst="line">
            <a:avLst/>
          </a:prstGeom>
          <a:noFill/>
          <a:ln w="12700">
            <a:solidFill>
              <a:srgbClr val="003994"/>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000099"/>
                  </a:outerShdw>
                </a:effectLst>
              </a14:hiddenEffects>
            </a:ext>
          </a:extLst>
        </p:spPr>
        <p:txBody>
          <a:bodyPr/>
          <a:lstStyle/>
          <a:p>
            <a:endParaRPr lang="de-IT"/>
          </a:p>
        </p:txBody>
      </p:sp>
      <p:sp>
        <p:nvSpPr>
          <p:cNvPr id="35843" name="Rectangle 3">
            <a:extLst>
              <a:ext uri="{FF2B5EF4-FFF2-40B4-BE49-F238E27FC236}">
                <a16:creationId xmlns:a16="http://schemas.microsoft.com/office/drawing/2014/main" id="{27FE1039-1076-B652-36E7-1A4B48BFA548}"/>
              </a:ext>
            </a:extLst>
          </p:cNvPr>
          <p:cNvSpPr>
            <a:spLocks noGrp="1" noChangeArrowheads="1"/>
          </p:cNvSpPr>
          <p:nvPr>
            <p:ph type="title"/>
          </p:nvPr>
        </p:nvSpPr>
        <p:spPr bwMode="auto">
          <a:xfrm>
            <a:off x="533400" y="1112838"/>
            <a:ext cx="64770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de-DE" altLang="de-IT"/>
              <a:t>lbahnb </a:t>
            </a:r>
            <a:endParaRPr lang="de-AT" altLang="de-IT"/>
          </a:p>
        </p:txBody>
      </p:sp>
      <p:sp>
        <p:nvSpPr>
          <p:cNvPr id="35844" name="Rectangle 4">
            <a:extLst>
              <a:ext uri="{FF2B5EF4-FFF2-40B4-BE49-F238E27FC236}">
                <a16:creationId xmlns:a16="http://schemas.microsoft.com/office/drawing/2014/main" id="{96C3E882-1A48-CDFF-3BE5-FAC74B6656A9}"/>
              </a:ext>
            </a:extLst>
          </p:cNvPr>
          <p:cNvSpPr>
            <a:spLocks noGrp="1" noChangeArrowheads="1"/>
          </p:cNvSpPr>
          <p:nvPr>
            <p:ph type="body" idx="1"/>
          </p:nvPr>
        </p:nvSpPr>
        <p:spPr bwMode="auto">
          <a:xfrm>
            <a:off x="690563" y="1965325"/>
            <a:ext cx="7737475"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AT" altLang="de-IT"/>
              <a:t>Klicken Sie, um die Formate des Vorlagentextes zu bearbeiten</a:t>
            </a:r>
          </a:p>
          <a:p>
            <a:pPr lvl="1"/>
            <a:r>
              <a:rPr lang="de-AT" altLang="de-IT"/>
              <a:t>Zweite Ebene</a:t>
            </a:r>
          </a:p>
          <a:p>
            <a:pPr lvl="2"/>
            <a:r>
              <a:rPr lang="de-AT" altLang="de-IT"/>
              <a:t>Dritte Ebene</a:t>
            </a:r>
          </a:p>
          <a:p>
            <a:pPr lvl="3"/>
            <a:r>
              <a:rPr lang="de-AT" altLang="de-IT"/>
              <a:t>Vierte Ebene</a:t>
            </a:r>
          </a:p>
          <a:p>
            <a:pPr lvl="4"/>
            <a:r>
              <a:rPr lang="de-AT" altLang="de-IT"/>
              <a:t>Fünfte Ebene</a:t>
            </a:r>
          </a:p>
        </p:txBody>
      </p:sp>
      <p:sp>
        <p:nvSpPr>
          <p:cNvPr id="35847" name="Line 7">
            <a:extLst>
              <a:ext uri="{FF2B5EF4-FFF2-40B4-BE49-F238E27FC236}">
                <a16:creationId xmlns:a16="http://schemas.microsoft.com/office/drawing/2014/main" id="{D0E54B8A-46BE-DB45-7186-50F341BBAB21}"/>
              </a:ext>
            </a:extLst>
          </p:cNvPr>
          <p:cNvSpPr>
            <a:spLocks noChangeShapeType="1"/>
          </p:cNvSpPr>
          <p:nvPr/>
        </p:nvSpPr>
        <p:spPr bwMode="auto">
          <a:xfrm>
            <a:off x="0" y="868363"/>
            <a:ext cx="9144000" cy="0"/>
          </a:xfrm>
          <a:prstGeom prst="line">
            <a:avLst/>
          </a:prstGeom>
          <a:noFill/>
          <a:ln w="38100">
            <a:solidFill>
              <a:srgbClr val="003994"/>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000099"/>
                  </a:outerShdw>
                </a:effectLst>
              </a14:hiddenEffects>
            </a:ext>
          </a:extLst>
        </p:spPr>
        <p:txBody>
          <a:bodyPr/>
          <a:lstStyle/>
          <a:p>
            <a:endParaRPr lang="de-IT"/>
          </a:p>
        </p:txBody>
      </p:sp>
      <p:sp>
        <p:nvSpPr>
          <p:cNvPr id="35848" name="Line 8">
            <a:extLst>
              <a:ext uri="{FF2B5EF4-FFF2-40B4-BE49-F238E27FC236}">
                <a16:creationId xmlns:a16="http://schemas.microsoft.com/office/drawing/2014/main" id="{C0AD8192-86D9-0E17-753D-1B7C66240AF9}"/>
              </a:ext>
            </a:extLst>
          </p:cNvPr>
          <p:cNvSpPr>
            <a:spLocks noChangeShapeType="1"/>
          </p:cNvSpPr>
          <p:nvPr/>
        </p:nvSpPr>
        <p:spPr bwMode="auto">
          <a:xfrm>
            <a:off x="0" y="6534150"/>
            <a:ext cx="9144000" cy="0"/>
          </a:xfrm>
          <a:prstGeom prst="line">
            <a:avLst/>
          </a:prstGeom>
          <a:noFill/>
          <a:ln w="38100">
            <a:solidFill>
              <a:srgbClr val="003994"/>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000099"/>
                  </a:outerShdw>
                </a:effectLst>
              </a14:hiddenEffects>
            </a:ext>
          </a:extLst>
        </p:spPr>
        <p:txBody>
          <a:bodyPr/>
          <a:lstStyle/>
          <a:p>
            <a:endParaRPr lang="de-IT"/>
          </a:p>
        </p:txBody>
      </p:sp>
      <p:sp>
        <p:nvSpPr>
          <p:cNvPr id="35850" name="Text Box 10">
            <a:extLst>
              <a:ext uri="{FF2B5EF4-FFF2-40B4-BE49-F238E27FC236}">
                <a16:creationId xmlns:a16="http://schemas.microsoft.com/office/drawing/2014/main" id="{FE974CB2-2161-2D0D-F10D-79E5B88A6DFD}"/>
              </a:ext>
            </a:extLst>
          </p:cNvPr>
          <p:cNvSpPr txBox="1">
            <a:spLocks noChangeArrowheads="1"/>
          </p:cNvSpPr>
          <p:nvPr/>
        </p:nvSpPr>
        <p:spPr bwMode="auto">
          <a:xfrm>
            <a:off x="7562850" y="6596063"/>
            <a:ext cx="9144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107763" dir="2700000" algn="ctr" rotWithShape="0">
                    <a:schemeClr val="folHlink"/>
                  </a:outerShdw>
                </a:effectLst>
              </a14:hiddenEffects>
            </a:ext>
          </a:extLst>
        </p:spPr>
        <p:txBody>
          <a:bodyPr>
            <a:spAutoFit/>
          </a:bodyPr>
          <a:lstStyle/>
          <a:p>
            <a:pPr algn="l" eaLnBrk="0" hangingPunct="0">
              <a:spcBef>
                <a:spcPct val="50000"/>
              </a:spcBef>
            </a:pPr>
            <a:fld id="{934A2214-DDBF-BC45-81CB-6372EF568D97}" type="slidenum">
              <a:rPr lang="de-AT" altLang="de-IT" sz="900">
                <a:solidFill>
                  <a:srgbClr val="003994"/>
                </a:solidFill>
                <a:latin typeface="Arial" panose="020B0604020202020204" pitchFamily="34" charset="0"/>
              </a:rPr>
              <a:pPr algn="l" eaLnBrk="0" hangingPunct="0">
                <a:spcBef>
                  <a:spcPct val="50000"/>
                </a:spcBef>
              </a:pPr>
              <a:t>‹Nr.›</a:t>
            </a:fld>
            <a:endParaRPr lang="de-DE" altLang="de-IT" sz="900">
              <a:solidFill>
                <a:srgbClr val="003994"/>
              </a:solidFill>
              <a:latin typeface="Arial" panose="020B0604020202020204" pitchFamily="34" charset="0"/>
            </a:endParaRPr>
          </a:p>
        </p:txBody>
      </p:sp>
      <p:sp>
        <p:nvSpPr>
          <p:cNvPr id="35851" name="Text Box 11">
            <a:extLst>
              <a:ext uri="{FF2B5EF4-FFF2-40B4-BE49-F238E27FC236}">
                <a16:creationId xmlns:a16="http://schemas.microsoft.com/office/drawing/2014/main" id="{25F209DC-811B-29F8-03D0-FC145B23A772}"/>
              </a:ext>
            </a:extLst>
          </p:cNvPr>
          <p:cNvSpPr txBox="1">
            <a:spLocks noChangeArrowheads="1"/>
          </p:cNvSpPr>
          <p:nvPr/>
        </p:nvSpPr>
        <p:spPr bwMode="auto">
          <a:xfrm>
            <a:off x="533400" y="6596063"/>
            <a:ext cx="13716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107763" dir="2700000" algn="ctr" rotWithShape="0">
                    <a:srgbClr val="000099"/>
                  </a:outerShdw>
                </a:effectLst>
              </a14:hiddenEffects>
            </a:ext>
          </a:extLst>
        </p:spPr>
        <p:txBody>
          <a:bodyPr>
            <a:spAutoFit/>
          </a:bodyPr>
          <a:lstStyle/>
          <a:p>
            <a:pPr algn="l" eaLnBrk="0" hangingPunct="0">
              <a:spcBef>
                <a:spcPct val="50000"/>
              </a:spcBef>
            </a:pPr>
            <a:r>
              <a:rPr lang="de-AT" altLang="de-IT" sz="900">
                <a:solidFill>
                  <a:srgbClr val="003994"/>
                </a:solidFill>
                <a:latin typeface="Arial" panose="020B0604020202020204" pitchFamily="34" charset="0"/>
              </a:rPr>
              <a:t>18. April 2007</a:t>
            </a:r>
            <a:endParaRPr lang="de-AT" altLang="de-DE" sz="900">
              <a:solidFill>
                <a:srgbClr val="003994"/>
              </a:solidFill>
              <a:latin typeface="Arial" panose="020B0604020202020204" pitchFamily="34" charset="0"/>
            </a:endParaRPr>
          </a:p>
        </p:txBody>
      </p:sp>
      <p:pic>
        <p:nvPicPr>
          <p:cNvPr id="35852" name="Picture 12">
            <a:extLst>
              <a:ext uri="{FF2B5EF4-FFF2-40B4-BE49-F238E27FC236}">
                <a16:creationId xmlns:a16="http://schemas.microsoft.com/office/drawing/2014/main" id="{9B8FB12D-2C39-40CF-875F-3111964989E5}"/>
              </a:ext>
            </a:extLst>
          </p:cNvPr>
          <p:cNvPicPr>
            <a:picLocks noChangeAspect="1" noChangeArrowheads="1"/>
          </p:cNvPicPr>
          <p:nvPr/>
        </p:nvPicPr>
        <p:blipFill>
          <a:blip r:embed="rId15" cstate="screen">
            <a:extLst>
              <a:ext uri="{28A0092B-C50C-407E-A947-70E740481C1C}">
                <a14:useLocalDpi xmlns:a14="http://schemas.microsoft.com/office/drawing/2010/main"/>
              </a:ext>
            </a:extLst>
          </a:blip>
          <a:srcRect/>
          <a:stretch>
            <a:fillRect/>
          </a:stretch>
        </p:blipFill>
        <p:spPr bwMode="auto">
          <a:xfrm>
            <a:off x="5888038" y="536575"/>
            <a:ext cx="1543050" cy="323850"/>
          </a:xfrm>
          <a:prstGeom prst="rect">
            <a:avLst/>
          </a:prstGeom>
          <a:noFill/>
          <a:extLst>
            <a:ext uri="{909E8E84-426E-40DD-AFC4-6F175D3DCCD1}">
              <a14:hiddenFill xmlns:a14="http://schemas.microsoft.com/office/drawing/2010/main">
                <a:solidFill>
                  <a:srgbClr val="FFFFFF"/>
                </a:solidFill>
              </a14:hiddenFill>
            </a:ext>
          </a:extLst>
        </p:spPr>
      </p:pic>
      <p:pic>
        <p:nvPicPr>
          <p:cNvPr id="35853" name="Picture 13">
            <a:extLst>
              <a:ext uri="{FF2B5EF4-FFF2-40B4-BE49-F238E27FC236}">
                <a16:creationId xmlns:a16="http://schemas.microsoft.com/office/drawing/2014/main" id="{C3DD8CA5-2642-7584-031D-72477E29D2EC}"/>
              </a:ext>
            </a:extLst>
          </p:cNvPr>
          <p:cNvPicPr>
            <a:picLocks noChangeAspect="1" noChangeArrowheads="1"/>
          </p:cNvPicPr>
          <p:nvPr/>
        </p:nvPicPr>
        <p:blipFill>
          <a:blip r:embed="rId16" cstate="screen">
            <a:extLst>
              <a:ext uri="{28A0092B-C50C-407E-A947-70E740481C1C}">
                <a14:useLocalDpi xmlns:a14="http://schemas.microsoft.com/office/drawing/2010/main"/>
              </a:ext>
            </a:extLst>
          </a:blip>
          <a:srcRect/>
          <a:stretch>
            <a:fillRect/>
          </a:stretch>
        </p:blipFill>
        <p:spPr bwMode="auto">
          <a:xfrm>
            <a:off x="7537450" y="534988"/>
            <a:ext cx="1524000" cy="320675"/>
          </a:xfrm>
          <a:prstGeom prst="rect">
            <a:avLst/>
          </a:prstGeom>
          <a:noFill/>
          <a:extLst>
            <a:ext uri="{909E8E84-426E-40DD-AFC4-6F175D3DCCD1}">
              <a14:hiddenFill xmlns:a14="http://schemas.microsoft.com/office/drawing/2010/main">
                <a:solidFill>
                  <a:srgbClr val="FFFFFF"/>
                </a:solidFill>
              </a14:hiddenFill>
            </a:ext>
          </a:extLst>
        </p:spPr>
      </p:pic>
      <p:sp>
        <p:nvSpPr>
          <p:cNvPr id="35860" name="Text Box 20">
            <a:extLst>
              <a:ext uri="{FF2B5EF4-FFF2-40B4-BE49-F238E27FC236}">
                <a16:creationId xmlns:a16="http://schemas.microsoft.com/office/drawing/2014/main" id="{4C3B73CE-FB01-A8A2-C255-266C02656666}"/>
              </a:ext>
            </a:extLst>
          </p:cNvPr>
          <p:cNvSpPr txBox="1">
            <a:spLocks noChangeArrowheads="1"/>
          </p:cNvSpPr>
          <p:nvPr userDrawn="1"/>
        </p:nvSpPr>
        <p:spPr bwMode="auto">
          <a:xfrm>
            <a:off x="1692275" y="6597650"/>
            <a:ext cx="571817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rgbClr val="000099"/>
                  </a:outerShdw>
                </a:effectLst>
              </a14:hiddenEffects>
            </a:ext>
          </a:extLst>
        </p:spPr>
        <p:txBody>
          <a:bodyPr>
            <a:spAutoFit/>
          </a:bodyPr>
          <a:lstStyle/>
          <a:p>
            <a:pPr algn="ctr" eaLnBrk="0" hangingPunct="0">
              <a:spcBef>
                <a:spcPct val="50000"/>
              </a:spcBef>
            </a:pPr>
            <a:r>
              <a:rPr lang="de-AT" altLang="de-DE" sz="1000" b="1">
                <a:solidFill>
                  <a:srgbClr val="003994"/>
                </a:solidFill>
                <a:latin typeface="Arial" panose="020B0604020202020204" pitchFamily="34" charset="0"/>
              </a:rPr>
              <a:t>Michael Mathis, Egon Böhler, </a:t>
            </a:r>
            <a:r>
              <a:rPr lang="de-DE" altLang="de-DE" sz="1000" b="1">
                <a:solidFill>
                  <a:srgbClr val="003994"/>
                </a:solidFill>
                <a:latin typeface="Arial" panose="020B0604020202020204" pitchFamily="34" charset="0"/>
              </a:rPr>
              <a:t>Christian Rein</a:t>
            </a:r>
            <a:endParaRPr lang="de-AT" altLang="de-DE" sz="1000" b="1">
              <a:solidFill>
                <a:srgbClr val="003994"/>
              </a:solidFill>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ransition spd="med"/>
  <p:txStyles>
    <p:titleStyle>
      <a:lvl1pPr algn="l" rtl="0" fontAlgn="base">
        <a:spcBef>
          <a:spcPct val="0"/>
        </a:spcBef>
        <a:spcAft>
          <a:spcPct val="0"/>
        </a:spcAft>
        <a:defRPr sz="2400" b="1" kern="1200">
          <a:solidFill>
            <a:srgbClr val="003994"/>
          </a:solidFill>
          <a:latin typeface="+mj-lt"/>
          <a:ea typeface="+mj-ea"/>
          <a:cs typeface="+mj-cs"/>
        </a:defRPr>
      </a:lvl1pPr>
      <a:lvl2pPr algn="l" rtl="0" fontAlgn="base">
        <a:spcBef>
          <a:spcPct val="0"/>
        </a:spcBef>
        <a:spcAft>
          <a:spcPct val="0"/>
        </a:spcAft>
        <a:defRPr sz="2400" b="1">
          <a:solidFill>
            <a:srgbClr val="003994"/>
          </a:solidFill>
          <a:latin typeface="Arial" panose="020B0604020202020204" pitchFamily="34" charset="0"/>
        </a:defRPr>
      </a:lvl2pPr>
      <a:lvl3pPr algn="l" rtl="0" fontAlgn="base">
        <a:spcBef>
          <a:spcPct val="0"/>
        </a:spcBef>
        <a:spcAft>
          <a:spcPct val="0"/>
        </a:spcAft>
        <a:defRPr sz="2400" b="1">
          <a:solidFill>
            <a:srgbClr val="003994"/>
          </a:solidFill>
          <a:latin typeface="Arial" panose="020B0604020202020204" pitchFamily="34" charset="0"/>
        </a:defRPr>
      </a:lvl3pPr>
      <a:lvl4pPr algn="l" rtl="0" fontAlgn="base">
        <a:spcBef>
          <a:spcPct val="0"/>
        </a:spcBef>
        <a:spcAft>
          <a:spcPct val="0"/>
        </a:spcAft>
        <a:defRPr sz="2400" b="1">
          <a:solidFill>
            <a:srgbClr val="003994"/>
          </a:solidFill>
          <a:latin typeface="Arial" panose="020B0604020202020204" pitchFamily="34" charset="0"/>
        </a:defRPr>
      </a:lvl4pPr>
      <a:lvl5pPr algn="l" rtl="0" fontAlgn="base">
        <a:spcBef>
          <a:spcPct val="0"/>
        </a:spcBef>
        <a:spcAft>
          <a:spcPct val="0"/>
        </a:spcAft>
        <a:defRPr sz="2400" b="1">
          <a:solidFill>
            <a:srgbClr val="003994"/>
          </a:solidFill>
          <a:latin typeface="Arial" panose="020B0604020202020204" pitchFamily="34" charset="0"/>
        </a:defRPr>
      </a:lvl5pPr>
      <a:lvl6pPr marL="457200" algn="l" rtl="0" fontAlgn="base">
        <a:spcBef>
          <a:spcPct val="0"/>
        </a:spcBef>
        <a:spcAft>
          <a:spcPct val="0"/>
        </a:spcAft>
        <a:defRPr sz="2400" b="1">
          <a:solidFill>
            <a:srgbClr val="003994"/>
          </a:solidFill>
          <a:latin typeface="Arial" panose="020B0604020202020204" pitchFamily="34" charset="0"/>
        </a:defRPr>
      </a:lvl6pPr>
      <a:lvl7pPr marL="914400" algn="l" rtl="0" fontAlgn="base">
        <a:spcBef>
          <a:spcPct val="0"/>
        </a:spcBef>
        <a:spcAft>
          <a:spcPct val="0"/>
        </a:spcAft>
        <a:defRPr sz="2400" b="1">
          <a:solidFill>
            <a:srgbClr val="003994"/>
          </a:solidFill>
          <a:latin typeface="Arial" panose="020B0604020202020204" pitchFamily="34" charset="0"/>
        </a:defRPr>
      </a:lvl7pPr>
      <a:lvl8pPr marL="1371600" algn="l" rtl="0" fontAlgn="base">
        <a:spcBef>
          <a:spcPct val="0"/>
        </a:spcBef>
        <a:spcAft>
          <a:spcPct val="0"/>
        </a:spcAft>
        <a:defRPr sz="2400" b="1">
          <a:solidFill>
            <a:srgbClr val="003994"/>
          </a:solidFill>
          <a:latin typeface="Arial" panose="020B0604020202020204" pitchFamily="34" charset="0"/>
        </a:defRPr>
      </a:lvl8pPr>
      <a:lvl9pPr marL="1828800" algn="l" rtl="0" fontAlgn="base">
        <a:spcBef>
          <a:spcPct val="0"/>
        </a:spcBef>
        <a:spcAft>
          <a:spcPct val="0"/>
        </a:spcAft>
        <a:defRPr sz="2400" b="1">
          <a:solidFill>
            <a:srgbClr val="003994"/>
          </a:solidFill>
          <a:latin typeface="Arial" panose="020B0604020202020204" pitchFamily="34" charset="0"/>
        </a:defRPr>
      </a:lvl9pPr>
    </p:titleStyle>
    <p:bodyStyle>
      <a:lvl1pPr marL="342900" indent="-342900" algn="l" rtl="0" fontAlgn="base">
        <a:spcBef>
          <a:spcPct val="20000"/>
        </a:spcBef>
        <a:spcAft>
          <a:spcPct val="0"/>
        </a:spcAft>
        <a:buChar char="•"/>
        <a:defRPr sz="2200" kern="1200">
          <a:solidFill>
            <a:srgbClr val="003994"/>
          </a:solidFill>
          <a:latin typeface="+mn-lt"/>
          <a:ea typeface="+mn-ea"/>
          <a:cs typeface="+mn-cs"/>
        </a:defRPr>
      </a:lvl1pPr>
      <a:lvl2pPr marL="742950" indent="-285750" algn="l" rtl="0" fontAlgn="base">
        <a:spcBef>
          <a:spcPct val="20000"/>
        </a:spcBef>
        <a:spcAft>
          <a:spcPct val="0"/>
        </a:spcAft>
        <a:buChar char="–"/>
        <a:defRPr sz="2200" kern="1200">
          <a:solidFill>
            <a:srgbClr val="003994"/>
          </a:solidFill>
          <a:latin typeface="+mn-lt"/>
          <a:ea typeface="+mn-ea"/>
          <a:cs typeface="+mn-cs"/>
        </a:defRPr>
      </a:lvl2pPr>
      <a:lvl3pPr marL="1143000" indent="-228600" algn="l" rtl="0" fontAlgn="base">
        <a:spcBef>
          <a:spcPct val="20000"/>
        </a:spcBef>
        <a:spcAft>
          <a:spcPct val="0"/>
        </a:spcAft>
        <a:buChar char="•"/>
        <a:defRPr sz="2200" kern="1200">
          <a:solidFill>
            <a:srgbClr val="003994"/>
          </a:solidFill>
          <a:latin typeface="+mn-lt"/>
          <a:ea typeface="+mn-ea"/>
          <a:cs typeface="+mn-cs"/>
        </a:defRPr>
      </a:lvl3pPr>
      <a:lvl4pPr marL="1600200" indent="-228600" algn="l" rtl="0" fontAlgn="base">
        <a:spcBef>
          <a:spcPct val="20000"/>
        </a:spcBef>
        <a:spcAft>
          <a:spcPct val="0"/>
        </a:spcAft>
        <a:buChar char="–"/>
        <a:defRPr sz="2200" kern="1200">
          <a:solidFill>
            <a:srgbClr val="003994"/>
          </a:solidFill>
          <a:latin typeface="+mn-lt"/>
          <a:ea typeface="+mn-ea"/>
          <a:cs typeface="+mn-cs"/>
        </a:defRPr>
      </a:lvl4pPr>
      <a:lvl5pPr marL="2057400" indent="-228600" algn="l" rtl="0" fontAlgn="base">
        <a:spcBef>
          <a:spcPct val="20000"/>
        </a:spcBef>
        <a:spcAft>
          <a:spcPct val="0"/>
        </a:spcAft>
        <a:buChar char="»"/>
        <a:defRPr sz="2200" kern="1200">
          <a:solidFill>
            <a:srgbClr val="003994"/>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3" Type="http://schemas.openxmlformats.org/officeDocument/2006/relationships/oleObject" Target="../embeddings/oleObject6.bin"/><Relationship Id="rId18" Type="http://schemas.openxmlformats.org/officeDocument/2006/relationships/image" Target="../media/image11.png"/><Relationship Id="rId26" Type="http://schemas.openxmlformats.org/officeDocument/2006/relationships/image" Target="../media/image15.png"/><Relationship Id="rId39" Type="http://schemas.openxmlformats.org/officeDocument/2006/relationships/image" Target="../media/image22.png"/><Relationship Id="rId21" Type="http://schemas.openxmlformats.org/officeDocument/2006/relationships/oleObject" Target="../embeddings/oleObject10.bin"/><Relationship Id="rId34" Type="http://schemas.openxmlformats.org/officeDocument/2006/relationships/image" Target="../media/image19.png"/><Relationship Id="rId42" Type="http://schemas.openxmlformats.org/officeDocument/2006/relationships/oleObject" Target="../embeddings/oleObject20.bin"/><Relationship Id="rId47" Type="http://schemas.openxmlformats.org/officeDocument/2006/relationships/image" Target="../media/image26.png"/><Relationship Id="rId50" Type="http://schemas.openxmlformats.org/officeDocument/2006/relationships/oleObject" Target="../embeddings/oleObject24.bin"/><Relationship Id="rId55" Type="http://schemas.openxmlformats.org/officeDocument/2006/relationships/image" Target="../media/image30.png"/><Relationship Id="rId7" Type="http://schemas.openxmlformats.org/officeDocument/2006/relationships/oleObject" Target="../embeddings/oleObject3.bin"/><Relationship Id="rId2" Type="http://schemas.openxmlformats.org/officeDocument/2006/relationships/image" Target="../media/image4.jpeg"/><Relationship Id="rId16" Type="http://schemas.openxmlformats.org/officeDocument/2006/relationships/image" Target="../media/image10.png"/><Relationship Id="rId29" Type="http://schemas.openxmlformats.org/officeDocument/2006/relationships/oleObject" Target="../embeddings/oleObject14.bin"/><Relationship Id="rId11" Type="http://schemas.openxmlformats.org/officeDocument/2006/relationships/oleObject" Target="../embeddings/oleObject5.bin"/><Relationship Id="rId24" Type="http://schemas.openxmlformats.org/officeDocument/2006/relationships/image" Target="../media/image14.png"/><Relationship Id="rId32" Type="http://schemas.openxmlformats.org/officeDocument/2006/relationships/image" Target="../media/image18.png"/><Relationship Id="rId37" Type="http://schemas.openxmlformats.org/officeDocument/2006/relationships/image" Target="../media/image21.png"/><Relationship Id="rId40" Type="http://schemas.openxmlformats.org/officeDocument/2006/relationships/oleObject" Target="../embeddings/oleObject19.bin"/><Relationship Id="rId45" Type="http://schemas.openxmlformats.org/officeDocument/2006/relationships/image" Target="../media/image25.png"/><Relationship Id="rId53" Type="http://schemas.openxmlformats.org/officeDocument/2006/relationships/image" Target="../media/image29.png"/><Relationship Id="rId5" Type="http://schemas.openxmlformats.org/officeDocument/2006/relationships/oleObject" Target="../embeddings/oleObject2.bin"/><Relationship Id="rId19" Type="http://schemas.openxmlformats.org/officeDocument/2006/relationships/oleObject" Target="../embeddings/oleObject9.bin"/><Relationship Id="rId4" Type="http://schemas.openxmlformats.org/officeDocument/2006/relationships/image" Target="../media/image3.jpeg"/><Relationship Id="rId9" Type="http://schemas.openxmlformats.org/officeDocument/2006/relationships/oleObject" Target="../embeddings/oleObject4.bin"/><Relationship Id="rId14" Type="http://schemas.openxmlformats.org/officeDocument/2006/relationships/image" Target="../media/image9.png"/><Relationship Id="rId22" Type="http://schemas.openxmlformats.org/officeDocument/2006/relationships/image" Target="../media/image13.png"/><Relationship Id="rId27" Type="http://schemas.openxmlformats.org/officeDocument/2006/relationships/oleObject" Target="../embeddings/oleObject13.bin"/><Relationship Id="rId30" Type="http://schemas.openxmlformats.org/officeDocument/2006/relationships/image" Target="../media/image17.png"/><Relationship Id="rId35" Type="http://schemas.openxmlformats.org/officeDocument/2006/relationships/image" Target="../media/image20.jpeg"/><Relationship Id="rId43" Type="http://schemas.openxmlformats.org/officeDocument/2006/relationships/image" Target="../media/image24.png"/><Relationship Id="rId48" Type="http://schemas.openxmlformats.org/officeDocument/2006/relationships/oleObject" Target="../embeddings/oleObject23.bin"/><Relationship Id="rId56" Type="http://schemas.openxmlformats.org/officeDocument/2006/relationships/image" Target="../media/image31.png"/><Relationship Id="rId8" Type="http://schemas.openxmlformats.org/officeDocument/2006/relationships/image" Target="../media/image6.png"/><Relationship Id="rId51" Type="http://schemas.openxmlformats.org/officeDocument/2006/relationships/image" Target="../media/image28.png"/><Relationship Id="rId3" Type="http://schemas.openxmlformats.org/officeDocument/2006/relationships/image" Target="../media/image2.jpeg"/><Relationship Id="rId12" Type="http://schemas.openxmlformats.org/officeDocument/2006/relationships/image" Target="../media/image8.png"/><Relationship Id="rId17" Type="http://schemas.openxmlformats.org/officeDocument/2006/relationships/oleObject" Target="../embeddings/oleObject8.bin"/><Relationship Id="rId25" Type="http://schemas.openxmlformats.org/officeDocument/2006/relationships/oleObject" Target="../embeddings/oleObject12.bin"/><Relationship Id="rId33" Type="http://schemas.openxmlformats.org/officeDocument/2006/relationships/oleObject" Target="../embeddings/oleObject16.bin"/><Relationship Id="rId38" Type="http://schemas.openxmlformats.org/officeDocument/2006/relationships/oleObject" Target="../embeddings/oleObject18.bin"/><Relationship Id="rId46" Type="http://schemas.openxmlformats.org/officeDocument/2006/relationships/oleObject" Target="../embeddings/oleObject22.bin"/><Relationship Id="rId20" Type="http://schemas.openxmlformats.org/officeDocument/2006/relationships/image" Target="../media/image12.png"/><Relationship Id="rId41" Type="http://schemas.openxmlformats.org/officeDocument/2006/relationships/image" Target="../media/image23.png"/><Relationship Id="rId54" Type="http://schemas.openxmlformats.org/officeDocument/2006/relationships/oleObject" Target="../embeddings/oleObject26.bin"/><Relationship Id="rId1" Type="http://schemas.openxmlformats.org/officeDocument/2006/relationships/slideLayout" Target="../slideLayouts/slideLayout1.xml"/><Relationship Id="rId6" Type="http://schemas.openxmlformats.org/officeDocument/2006/relationships/image" Target="../media/image5.png"/><Relationship Id="rId15" Type="http://schemas.openxmlformats.org/officeDocument/2006/relationships/oleObject" Target="../embeddings/oleObject7.bin"/><Relationship Id="rId23" Type="http://schemas.openxmlformats.org/officeDocument/2006/relationships/oleObject" Target="../embeddings/oleObject11.bin"/><Relationship Id="rId28" Type="http://schemas.openxmlformats.org/officeDocument/2006/relationships/image" Target="../media/image16.png"/><Relationship Id="rId36" Type="http://schemas.openxmlformats.org/officeDocument/2006/relationships/oleObject" Target="../embeddings/oleObject17.bin"/><Relationship Id="rId49" Type="http://schemas.openxmlformats.org/officeDocument/2006/relationships/image" Target="../media/image27.png"/><Relationship Id="rId57" Type="http://schemas.openxmlformats.org/officeDocument/2006/relationships/image" Target="../media/image32.png"/><Relationship Id="rId10" Type="http://schemas.openxmlformats.org/officeDocument/2006/relationships/image" Target="../media/image7.png"/><Relationship Id="rId31" Type="http://schemas.openxmlformats.org/officeDocument/2006/relationships/oleObject" Target="../embeddings/oleObject15.bin"/><Relationship Id="rId44" Type="http://schemas.openxmlformats.org/officeDocument/2006/relationships/oleObject" Target="../embeddings/oleObject21.bin"/><Relationship Id="rId52" Type="http://schemas.openxmlformats.org/officeDocument/2006/relationships/oleObject" Target="../embeddings/oleObject25.bin"/></Relationships>
</file>

<file path=ppt/slides/_rels/slide1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44.emf"/></Relationships>
</file>

<file path=ppt/slides/_rels/slide11.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46.png"/></Relationships>
</file>

<file path=ppt/slides/_rels/slide1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47.emf"/></Relationships>
</file>

<file path=ppt/slides/_rels/slide1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48.emf"/></Relationships>
</file>

<file path=ppt/slides/_rels/slide1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49.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4.emf"/><Relationship Id="rId7" Type="http://schemas.openxmlformats.org/officeDocument/2006/relationships/image" Target="../media/image38.emf"/><Relationship Id="rId2" Type="http://schemas.openxmlformats.org/officeDocument/2006/relationships/image" Target="../media/image33.png"/><Relationship Id="rId1" Type="http://schemas.openxmlformats.org/officeDocument/2006/relationships/slideLayout" Target="../slideLayouts/slideLayout2.xml"/><Relationship Id="rId6" Type="http://schemas.openxmlformats.org/officeDocument/2006/relationships/image" Target="../media/image37.emf"/><Relationship Id="rId5" Type="http://schemas.openxmlformats.org/officeDocument/2006/relationships/image" Target="../media/image36.emf"/><Relationship Id="rId4" Type="http://schemas.openxmlformats.org/officeDocument/2006/relationships/image" Target="../media/image35.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3" Type="http://schemas.openxmlformats.org/officeDocument/2006/relationships/image" Target="../media/image8.png"/><Relationship Id="rId18" Type="http://schemas.openxmlformats.org/officeDocument/2006/relationships/oleObject" Target="../embeddings/oleObject33.bin"/><Relationship Id="rId26" Type="http://schemas.openxmlformats.org/officeDocument/2006/relationships/oleObject" Target="../embeddings/oleObject37.bin"/><Relationship Id="rId39" Type="http://schemas.openxmlformats.org/officeDocument/2006/relationships/oleObject" Target="../embeddings/oleObject43.bin"/><Relationship Id="rId21" Type="http://schemas.openxmlformats.org/officeDocument/2006/relationships/image" Target="../media/image12.png"/><Relationship Id="rId34" Type="http://schemas.openxmlformats.org/officeDocument/2006/relationships/oleObject" Target="../embeddings/oleObject41.bin"/><Relationship Id="rId42" Type="http://schemas.openxmlformats.org/officeDocument/2006/relationships/image" Target="../media/image23.png"/><Relationship Id="rId47" Type="http://schemas.openxmlformats.org/officeDocument/2006/relationships/oleObject" Target="../embeddings/oleObject47.bin"/><Relationship Id="rId50" Type="http://schemas.openxmlformats.org/officeDocument/2006/relationships/image" Target="../media/image29.png"/><Relationship Id="rId55" Type="http://schemas.openxmlformats.org/officeDocument/2006/relationships/oleObject" Target="../embeddings/oleObject51.bin"/><Relationship Id="rId7" Type="http://schemas.openxmlformats.org/officeDocument/2006/relationships/image" Target="../media/image5.png"/><Relationship Id="rId2" Type="http://schemas.openxmlformats.org/officeDocument/2006/relationships/notesSlide" Target="../notesSlides/notesSlide17.xml"/><Relationship Id="rId16" Type="http://schemas.openxmlformats.org/officeDocument/2006/relationships/oleObject" Target="../embeddings/oleObject32.bin"/><Relationship Id="rId29" Type="http://schemas.openxmlformats.org/officeDocument/2006/relationships/image" Target="../media/image16.png"/><Relationship Id="rId11" Type="http://schemas.openxmlformats.org/officeDocument/2006/relationships/image" Target="../media/image7.png"/><Relationship Id="rId24" Type="http://schemas.openxmlformats.org/officeDocument/2006/relationships/oleObject" Target="../embeddings/oleObject36.bin"/><Relationship Id="rId32" Type="http://schemas.openxmlformats.org/officeDocument/2006/relationships/oleObject" Target="../embeddings/oleObject40.bin"/><Relationship Id="rId37" Type="http://schemas.openxmlformats.org/officeDocument/2006/relationships/oleObject" Target="../embeddings/oleObject42.bin"/><Relationship Id="rId40" Type="http://schemas.openxmlformats.org/officeDocument/2006/relationships/image" Target="../media/image22.png"/><Relationship Id="rId45" Type="http://schemas.openxmlformats.org/officeDocument/2006/relationships/oleObject" Target="../embeddings/oleObject46.bin"/><Relationship Id="rId53" Type="http://schemas.openxmlformats.org/officeDocument/2006/relationships/oleObject" Target="../embeddings/oleObject50.bin"/><Relationship Id="rId58" Type="http://schemas.openxmlformats.org/officeDocument/2006/relationships/image" Target="../media/image32.png"/><Relationship Id="rId5" Type="http://schemas.openxmlformats.org/officeDocument/2006/relationships/image" Target="../media/image3.jpeg"/><Relationship Id="rId19" Type="http://schemas.openxmlformats.org/officeDocument/2006/relationships/image" Target="../media/image11.png"/><Relationship Id="rId4" Type="http://schemas.openxmlformats.org/officeDocument/2006/relationships/image" Target="../media/image2.jpeg"/><Relationship Id="rId9" Type="http://schemas.openxmlformats.org/officeDocument/2006/relationships/image" Target="../media/image6.png"/><Relationship Id="rId14" Type="http://schemas.openxmlformats.org/officeDocument/2006/relationships/oleObject" Target="../embeddings/oleObject31.bin"/><Relationship Id="rId22" Type="http://schemas.openxmlformats.org/officeDocument/2006/relationships/oleObject" Target="../embeddings/oleObject35.bin"/><Relationship Id="rId27" Type="http://schemas.openxmlformats.org/officeDocument/2006/relationships/image" Target="../media/image15.png"/><Relationship Id="rId30" Type="http://schemas.openxmlformats.org/officeDocument/2006/relationships/oleObject" Target="../embeddings/oleObject39.bin"/><Relationship Id="rId35" Type="http://schemas.openxmlformats.org/officeDocument/2006/relationships/image" Target="../media/image19.png"/><Relationship Id="rId43" Type="http://schemas.openxmlformats.org/officeDocument/2006/relationships/oleObject" Target="../embeddings/oleObject45.bin"/><Relationship Id="rId48" Type="http://schemas.openxmlformats.org/officeDocument/2006/relationships/image" Target="../media/image26.png"/><Relationship Id="rId56" Type="http://schemas.openxmlformats.org/officeDocument/2006/relationships/image" Target="../media/image28.png"/><Relationship Id="rId8" Type="http://schemas.openxmlformats.org/officeDocument/2006/relationships/oleObject" Target="../embeddings/oleObject28.bin"/><Relationship Id="rId51" Type="http://schemas.openxmlformats.org/officeDocument/2006/relationships/oleObject" Target="../embeddings/oleObject49.bin"/><Relationship Id="rId3" Type="http://schemas.openxmlformats.org/officeDocument/2006/relationships/image" Target="../media/image4.jpeg"/><Relationship Id="rId12" Type="http://schemas.openxmlformats.org/officeDocument/2006/relationships/oleObject" Target="../embeddings/oleObject30.bin"/><Relationship Id="rId17" Type="http://schemas.openxmlformats.org/officeDocument/2006/relationships/image" Target="../media/image10.png"/><Relationship Id="rId25" Type="http://schemas.openxmlformats.org/officeDocument/2006/relationships/image" Target="../media/image14.png"/><Relationship Id="rId33" Type="http://schemas.openxmlformats.org/officeDocument/2006/relationships/image" Target="../media/image18.png"/><Relationship Id="rId38" Type="http://schemas.openxmlformats.org/officeDocument/2006/relationships/image" Target="../media/image21.png"/><Relationship Id="rId46" Type="http://schemas.openxmlformats.org/officeDocument/2006/relationships/image" Target="../media/image25.png"/><Relationship Id="rId20" Type="http://schemas.openxmlformats.org/officeDocument/2006/relationships/oleObject" Target="../embeddings/oleObject34.bin"/><Relationship Id="rId41" Type="http://schemas.openxmlformats.org/officeDocument/2006/relationships/oleObject" Target="../embeddings/oleObject44.bin"/><Relationship Id="rId54" Type="http://schemas.openxmlformats.org/officeDocument/2006/relationships/image" Target="../media/image30.png"/><Relationship Id="rId1" Type="http://schemas.openxmlformats.org/officeDocument/2006/relationships/slideLayout" Target="../slideLayouts/slideLayout2.xml"/><Relationship Id="rId6" Type="http://schemas.openxmlformats.org/officeDocument/2006/relationships/oleObject" Target="../embeddings/oleObject27.bin"/><Relationship Id="rId15" Type="http://schemas.openxmlformats.org/officeDocument/2006/relationships/image" Target="../media/image9.png"/><Relationship Id="rId23" Type="http://schemas.openxmlformats.org/officeDocument/2006/relationships/image" Target="../media/image13.png"/><Relationship Id="rId28" Type="http://schemas.openxmlformats.org/officeDocument/2006/relationships/oleObject" Target="../embeddings/oleObject38.bin"/><Relationship Id="rId36" Type="http://schemas.openxmlformats.org/officeDocument/2006/relationships/image" Target="../media/image52.jpeg"/><Relationship Id="rId49" Type="http://schemas.openxmlformats.org/officeDocument/2006/relationships/oleObject" Target="../embeddings/oleObject48.bin"/><Relationship Id="rId57" Type="http://schemas.openxmlformats.org/officeDocument/2006/relationships/image" Target="../media/image31.png"/><Relationship Id="rId10" Type="http://schemas.openxmlformats.org/officeDocument/2006/relationships/oleObject" Target="../embeddings/oleObject29.bin"/><Relationship Id="rId31" Type="http://schemas.openxmlformats.org/officeDocument/2006/relationships/image" Target="../media/image17.png"/><Relationship Id="rId44" Type="http://schemas.openxmlformats.org/officeDocument/2006/relationships/image" Target="../media/image24.png"/><Relationship Id="rId52" Type="http://schemas.openxmlformats.org/officeDocument/2006/relationships/image" Target="../media/image27.png"/></Relationships>
</file>

<file path=ppt/slides/_rels/slide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41.png"/></Relationships>
</file>

<file path=ppt/slides/_rels/slide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42.png"/></Relationships>
</file>

<file path=ppt/slides/_rels/slide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43.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62" name="Picture 14">
            <a:extLst>
              <a:ext uri="{FF2B5EF4-FFF2-40B4-BE49-F238E27FC236}">
                <a16:creationId xmlns:a16="http://schemas.microsoft.com/office/drawing/2014/main" id="{908132B2-4B9D-991B-E35F-2B1F83728A4B}"/>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860425"/>
          </a:xfrm>
          <a:prstGeom prst="rect">
            <a:avLst/>
          </a:prstGeom>
          <a:noFill/>
          <a:extLst>
            <a:ext uri="{909E8E84-426E-40DD-AFC4-6F175D3DCCD1}">
              <a14:hiddenFill xmlns:a14="http://schemas.microsoft.com/office/drawing/2010/main">
                <a:solidFill>
                  <a:srgbClr val="FFFFFF"/>
                </a:solidFill>
              </a14:hiddenFill>
            </a:ext>
          </a:extLst>
        </p:spPr>
      </p:pic>
      <p:sp>
        <p:nvSpPr>
          <p:cNvPr id="2052" name="Rectangle 4">
            <a:extLst>
              <a:ext uri="{FF2B5EF4-FFF2-40B4-BE49-F238E27FC236}">
                <a16:creationId xmlns:a16="http://schemas.microsoft.com/office/drawing/2014/main" id="{F6D7F8E4-65B0-E5B8-E9D0-92A4EDCD9302}"/>
              </a:ext>
            </a:extLst>
          </p:cNvPr>
          <p:cNvSpPr>
            <a:spLocks noChangeArrowheads="1"/>
          </p:cNvSpPr>
          <p:nvPr/>
        </p:nvSpPr>
        <p:spPr bwMode="auto">
          <a:xfrm>
            <a:off x="79375" y="2668588"/>
            <a:ext cx="9144000" cy="0"/>
          </a:xfrm>
          <a:prstGeom prst="rect">
            <a:avLst/>
          </a:prstGeom>
          <a:noFill/>
          <a:ln>
            <a:noFill/>
          </a:ln>
          <a:effectLst>
            <a:outerShdw dist="107763" dir="2700000" algn="ctr" rotWithShape="0">
              <a:srgbClr val="000099"/>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a:spAutoFit/>
          </a:bodyPr>
          <a:lstStyle/>
          <a:p>
            <a:endParaRPr lang="de-IT"/>
          </a:p>
        </p:txBody>
      </p:sp>
      <p:sp>
        <p:nvSpPr>
          <p:cNvPr id="2054" name="Rectangle 6">
            <a:extLst>
              <a:ext uri="{FF2B5EF4-FFF2-40B4-BE49-F238E27FC236}">
                <a16:creationId xmlns:a16="http://schemas.microsoft.com/office/drawing/2014/main" id="{6AB2E7B2-ADE0-1176-DB70-54F9A1FD2DF3}"/>
              </a:ext>
            </a:extLst>
          </p:cNvPr>
          <p:cNvSpPr>
            <a:spLocks noChangeArrowheads="1"/>
          </p:cNvSpPr>
          <p:nvPr/>
        </p:nvSpPr>
        <p:spPr bwMode="auto">
          <a:xfrm>
            <a:off x="0" y="3001963"/>
            <a:ext cx="9144000" cy="0"/>
          </a:xfrm>
          <a:prstGeom prst="rect">
            <a:avLst/>
          </a:prstGeom>
          <a:solidFill>
            <a:srgbClr val="000000"/>
          </a:solidFill>
          <a:ln>
            <a:noFill/>
          </a:ln>
          <a:effectLst>
            <a:outerShdw dist="107763" dir="2700000" algn="ctr" rotWithShape="0">
              <a:schemeClr val="bg2"/>
            </a:outerShdw>
          </a:effectLst>
          <a:extLst>
            <a:ext uri="{91240B29-F687-4F45-9708-019B960494DF}">
              <a14:hiddenLine xmlns:a14="http://schemas.microsoft.com/office/drawing/2010/main" w="12700">
                <a:solidFill>
                  <a:schemeClr val="tx1"/>
                </a:solidFill>
                <a:miter lim="800000"/>
                <a:headEnd/>
                <a:tailEnd/>
              </a14:hiddenLine>
            </a:ext>
          </a:extLst>
        </p:spPr>
        <p:txBody>
          <a:bodyPr>
            <a:spAutoFit/>
          </a:bodyPr>
          <a:lstStyle/>
          <a:p>
            <a:endParaRPr lang="de-IT"/>
          </a:p>
        </p:txBody>
      </p:sp>
      <p:sp>
        <p:nvSpPr>
          <p:cNvPr id="2057" name="Line 9">
            <a:extLst>
              <a:ext uri="{FF2B5EF4-FFF2-40B4-BE49-F238E27FC236}">
                <a16:creationId xmlns:a16="http://schemas.microsoft.com/office/drawing/2014/main" id="{27AB4600-ECFE-C0A2-2127-7AA594D6BC30}"/>
              </a:ext>
            </a:extLst>
          </p:cNvPr>
          <p:cNvSpPr>
            <a:spLocks noChangeShapeType="1"/>
          </p:cNvSpPr>
          <p:nvPr/>
        </p:nvSpPr>
        <p:spPr bwMode="auto">
          <a:xfrm>
            <a:off x="0" y="868363"/>
            <a:ext cx="9144000" cy="0"/>
          </a:xfrm>
          <a:prstGeom prst="line">
            <a:avLst/>
          </a:prstGeom>
          <a:noFill/>
          <a:ln w="38100">
            <a:solidFill>
              <a:srgbClr val="003994"/>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000099"/>
                  </a:outerShdw>
                </a:effectLst>
              </a14:hiddenEffects>
            </a:ext>
          </a:extLst>
        </p:spPr>
        <p:txBody>
          <a:bodyPr/>
          <a:lstStyle/>
          <a:p>
            <a:endParaRPr lang="de-IT"/>
          </a:p>
        </p:txBody>
      </p:sp>
      <p:pic>
        <p:nvPicPr>
          <p:cNvPr id="2058" name="Picture 10">
            <a:extLst>
              <a:ext uri="{FF2B5EF4-FFF2-40B4-BE49-F238E27FC236}">
                <a16:creationId xmlns:a16="http://schemas.microsoft.com/office/drawing/2014/main" id="{AEAE55EF-3835-32C1-62D4-401E765C2933}"/>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888038" y="536575"/>
            <a:ext cx="1543050" cy="323850"/>
          </a:xfrm>
          <a:prstGeom prst="rect">
            <a:avLst/>
          </a:prstGeom>
          <a:noFill/>
          <a:extLst>
            <a:ext uri="{909E8E84-426E-40DD-AFC4-6F175D3DCCD1}">
              <a14:hiddenFill xmlns:a14="http://schemas.microsoft.com/office/drawing/2010/main">
                <a:solidFill>
                  <a:srgbClr val="FFFFFF"/>
                </a:solidFill>
              </a14:hiddenFill>
            </a:ext>
          </a:extLst>
        </p:spPr>
      </p:pic>
      <p:pic>
        <p:nvPicPr>
          <p:cNvPr id="2059" name="Picture 11">
            <a:extLst>
              <a:ext uri="{FF2B5EF4-FFF2-40B4-BE49-F238E27FC236}">
                <a16:creationId xmlns:a16="http://schemas.microsoft.com/office/drawing/2014/main" id="{C67EB90B-4656-880A-0981-653F9EE83A0F}"/>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537450" y="534988"/>
            <a:ext cx="1524000" cy="320675"/>
          </a:xfrm>
          <a:prstGeom prst="rect">
            <a:avLst/>
          </a:prstGeom>
          <a:noFill/>
          <a:extLst>
            <a:ext uri="{909E8E84-426E-40DD-AFC4-6F175D3DCCD1}">
              <a14:hiddenFill xmlns:a14="http://schemas.microsoft.com/office/drawing/2010/main">
                <a:solidFill>
                  <a:srgbClr val="FFFFFF"/>
                </a:solidFill>
              </a14:hiddenFill>
            </a:ext>
          </a:extLst>
        </p:spPr>
      </p:pic>
      <p:sp>
        <p:nvSpPr>
          <p:cNvPr id="2064" name="Rectangle 16">
            <a:extLst>
              <a:ext uri="{FF2B5EF4-FFF2-40B4-BE49-F238E27FC236}">
                <a16:creationId xmlns:a16="http://schemas.microsoft.com/office/drawing/2014/main" id="{1B78E698-B69B-C362-E76A-9371905A3455}"/>
              </a:ext>
            </a:extLst>
          </p:cNvPr>
          <p:cNvSpPr>
            <a:spLocks noChangeArrowheads="1"/>
          </p:cNvSpPr>
          <p:nvPr/>
        </p:nvSpPr>
        <p:spPr bwMode="auto">
          <a:xfrm>
            <a:off x="1143000" y="2916238"/>
            <a:ext cx="6858000"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sz="2400" b="1">
                <a:solidFill>
                  <a:srgbClr val="003994"/>
                </a:solidFill>
                <a:latin typeface="Arial" panose="020B0604020202020204" pitchFamily="34" charset="0"/>
              </a:defRPr>
            </a:lvl1pPr>
            <a:lvl2pPr algn="l">
              <a:defRPr sz="2400" b="1">
                <a:solidFill>
                  <a:srgbClr val="003994"/>
                </a:solidFill>
                <a:latin typeface="Arial" panose="020B0604020202020204" pitchFamily="34" charset="0"/>
              </a:defRPr>
            </a:lvl2pPr>
            <a:lvl3pPr algn="l">
              <a:defRPr sz="2400" b="1">
                <a:solidFill>
                  <a:srgbClr val="003994"/>
                </a:solidFill>
                <a:latin typeface="Arial" panose="020B0604020202020204" pitchFamily="34" charset="0"/>
              </a:defRPr>
            </a:lvl3pPr>
            <a:lvl4pPr algn="l">
              <a:defRPr sz="2400" b="1">
                <a:solidFill>
                  <a:srgbClr val="003994"/>
                </a:solidFill>
                <a:latin typeface="Arial" panose="020B0604020202020204" pitchFamily="34" charset="0"/>
              </a:defRPr>
            </a:lvl4pPr>
            <a:lvl5pPr algn="l">
              <a:defRPr sz="2400" b="1">
                <a:solidFill>
                  <a:srgbClr val="003994"/>
                </a:solidFill>
                <a:latin typeface="Arial" panose="020B0604020202020204" pitchFamily="34" charset="0"/>
              </a:defRPr>
            </a:lvl5pPr>
            <a:lvl6pPr marL="457200" fontAlgn="base">
              <a:spcBef>
                <a:spcPct val="0"/>
              </a:spcBef>
              <a:spcAft>
                <a:spcPct val="0"/>
              </a:spcAft>
              <a:defRPr sz="2400" b="1">
                <a:solidFill>
                  <a:srgbClr val="003994"/>
                </a:solidFill>
                <a:latin typeface="Arial" panose="020B0604020202020204" pitchFamily="34" charset="0"/>
              </a:defRPr>
            </a:lvl6pPr>
            <a:lvl7pPr marL="914400" fontAlgn="base">
              <a:spcBef>
                <a:spcPct val="0"/>
              </a:spcBef>
              <a:spcAft>
                <a:spcPct val="0"/>
              </a:spcAft>
              <a:defRPr sz="2400" b="1">
                <a:solidFill>
                  <a:srgbClr val="003994"/>
                </a:solidFill>
                <a:latin typeface="Arial" panose="020B0604020202020204" pitchFamily="34" charset="0"/>
              </a:defRPr>
            </a:lvl7pPr>
            <a:lvl8pPr marL="1371600" fontAlgn="base">
              <a:spcBef>
                <a:spcPct val="0"/>
              </a:spcBef>
              <a:spcAft>
                <a:spcPct val="0"/>
              </a:spcAft>
              <a:defRPr sz="2400" b="1">
                <a:solidFill>
                  <a:srgbClr val="003994"/>
                </a:solidFill>
                <a:latin typeface="Arial" panose="020B0604020202020204" pitchFamily="34" charset="0"/>
              </a:defRPr>
            </a:lvl8pPr>
            <a:lvl9pPr marL="1828800" fontAlgn="base">
              <a:spcBef>
                <a:spcPct val="0"/>
              </a:spcBef>
              <a:spcAft>
                <a:spcPct val="0"/>
              </a:spcAft>
              <a:defRPr sz="2400" b="1">
                <a:solidFill>
                  <a:srgbClr val="003994"/>
                </a:solidFill>
                <a:latin typeface="Arial" panose="020B0604020202020204" pitchFamily="34" charset="0"/>
              </a:defRPr>
            </a:lvl9pPr>
          </a:lstStyle>
          <a:p>
            <a:pPr algn="ctr"/>
            <a:r>
              <a:rPr lang="de-DE" altLang="de-IT" sz="3600"/>
              <a:t>Konformitäts-bewertungsverfahren: </a:t>
            </a:r>
            <a:br>
              <a:rPr lang="de-DE" altLang="de-IT" sz="3600"/>
            </a:br>
            <a:r>
              <a:rPr lang="de-DE" altLang="de-IT" sz="3600"/>
              <a:t>Umfang und Nutzen</a:t>
            </a:r>
          </a:p>
        </p:txBody>
      </p:sp>
      <p:graphicFrame>
        <p:nvGraphicFramePr>
          <p:cNvPr id="2066" name="Object 18">
            <a:extLst>
              <a:ext uri="{FF2B5EF4-FFF2-40B4-BE49-F238E27FC236}">
                <a16:creationId xmlns:a16="http://schemas.microsoft.com/office/drawing/2014/main" id="{A40145BE-7039-FC7E-781C-674E0BE80719}"/>
              </a:ext>
            </a:extLst>
          </p:cNvPr>
          <p:cNvGraphicFramePr>
            <a:graphicFrameLocks noChangeAspect="1"/>
          </p:cNvGraphicFramePr>
          <p:nvPr/>
        </p:nvGraphicFramePr>
        <p:xfrm>
          <a:off x="3071813" y="5357813"/>
          <a:ext cx="527050" cy="381000"/>
        </p:xfrm>
        <a:graphic>
          <a:graphicData uri="http://schemas.openxmlformats.org/presentationml/2006/ole">
            <mc:AlternateContent xmlns:mc="http://schemas.openxmlformats.org/markup-compatibility/2006">
              <mc:Choice xmlns:v="urn:schemas-microsoft-com:vml" Requires="v">
                <p:oleObj name="Photo Editor Photo" r:id="rId5" imgW="762000" imgH="508000" progId="MSPhotoEd.3">
                  <p:embed/>
                </p:oleObj>
              </mc:Choice>
              <mc:Fallback>
                <p:oleObj name="Photo Editor Photo" r:id="rId5" imgW="762000" imgH="508000" progId="MSPhotoEd.3">
                  <p:embed/>
                  <p:pic>
                    <p:nvPicPr>
                      <p:cNvPr id="0" name="Object 1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71813" y="5357813"/>
                        <a:ext cx="52705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rgbClr val="000099"/>
                              </a:outerShdw>
                            </a:effectLst>
                          </a14:hiddenEffects>
                        </a:ext>
                      </a:extLst>
                    </p:spPr>
                  </p:pic>
                </p:oleObj>
              </mc:Fallback>
            </mc:AlternateContent>
          </a:graphicData>
        </a:graphic>
      </p:graphicFrame>
      <p:graphicFrame>
        <p:nvGraphicFramePr>
          <p:cNvPr id="2067" name="Object 19">
            <a:extLst>
              <a:ext uri="{FF2B5EF4-FFF2-40B4-BE49-F238E27FC236}">
                <a16:creationId xmlns:a16="http://schemas.microsoft.com/office/drawing/2014/main" id="{000082F8-4F02-B22E-5E68-9597300CC139}"/>
              </a:ext>
            </a:extLst>
          </p:cNvPr>
          <p:cNvGraphicFramePr>
            <a:graphicFrameLocks noChangeAspect="1"/>
          </p:cNvGraphicFramePr>
          <p:nvPr/>
        </p:nvGraphicFramePr>
        <p:xfrm>
          <a:off x="2233613" y="5357813"/>
          <a:ext cx="528637" cy="381000"/>
        </p:xfrm>
        <a:graphic>
          <a:graphicData uri="http://schemas.openxmlformats.org/presentationml/2006/ole">
            <mc:AlternateContent xmlns:mc="http://schemas.openxmlformats.org/markup-compatibility/2006">
              <mc:Choice xmlns:v="urn:schemas-microsoft-com:vml" Requires="v">
                <p:oleObj name="Photo Editor Photo" r:id="rId7" imgW="762000" imgH="508000" progId="MSPhotoEd.3">
                  <p:embed/>
                </p:oleObj>
              </mc:Choice>
              <mc:Fallback>
                <p:oleObj name="Photo Editor Photo" r:id="rId7" imgW="762000" imgH="508000" progId="MSPhotoEd.3">
                  <p:embed/>
                  <p:pic>
                    <p:nvPicPr>
                      <p:cNvPr id="0" name="Object 1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33613" y="5357813"/>
                        <a:ext cx="528637"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rgbClr val="000099"/>
                              </a:outerShdw>
                            </a:effectLst>
                          </a14:hiddenEffects>
                        </a:ext>
                      </a:extLst>
                    </p:spPr>
                  </p:pic>
                </p:oleObj>
              </mc:Fallback>
            </mc:AlternateContent>
          </a:graphicData>
        </a:graphic>
      </p:graphicFrame>
      <p:graphicFrame>
        <p:nvGraphicFramePr>
          <p:cNvPr id="2068" name="Object 20">
            <a:extLst>
              <a:ext uri="{FF2B5EF4-FFF2-40B4-BE49-F238E27FC236}">
                <a16:creationId xmlns:a16="http://schemas.microsoft.com/office/drawing/2014/main" id="{FEAD42C0-8D43-2D9E-21AA-3A2EBDBAC449}"/>
              </a:ext>
            </a:extLst>
          </p:cNvPr>
          <p:cNvGraphicFramePr>
            <a:graphicFrameLocks noChangeAspect="1"/>
          </p:cNvGraphicFramePr>
          <p:nvPr/>
        </p:nvGraphicFramePr>
        <p:xfrm>
          <a:off x="1411288" y="5357813"/>
          <a:ext cx="528637" cy="381000"/>
        </p:xfrm>
        <a:graphic>
          <a:graphicData uri="http://schemas.openxmlformats.org/presentationml/2006/ole">
            <mc:AlternateContent xmlns:mc="http://schemas.openxmlformats.org/markup-compatibility/2006">
              <mc:Choice xmlns:v="urn:schemas-microsoft-com:vml" Requires="v">
                <p:oleObj name="Photo Editor Photo" r:id="rId9" imgW="762000" imgH="508000" progId="MSPhotoEd.3">
                  <p:embed/>
                </p:oleObj>
              </mc:Choice>
              <mc:Fallback>
                <p:oleObj name="Photo Editor Photo" r:id="rId9" imgW="762000" imgH="508000" progId="MSPhotoEd.3">
                  <p:embed/>
                  <p:pic>
                    <p:nvPicPr>
                      <p:cNvPr id="0" name="Object 2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411288" y="5357813"/>
                        <a:ext cx="528637"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rgbClr val="000099"/>
                              </a:outerShdw>
                            </a:effectLst>
                          </a14:hiddenEffects>
                        </a:ext>
                      </a:extLst>
                    </p:spPr>
                  </p:pic>
                </p:oleObj>
              </mc:Fallback>
            </mc:AlternateContent>
          </a:graphicData>
        </a:graphic>
      </p:graphicFrame>
      <p:graphicFrame>
        <p:nvGraphicFramePr>
          <p:cNvPr id="2069" name="Object 21">
            <a:extLst>
              <a:ext uri="{FF2B5EF4-FFF2-40B4-BE49-F238E27FC236}">
                <a16:creationId xmlns:a16="http://schemas.microsoft.com/office/drawing/2014/main" id="{945B41D4-1DC3-F66F-97FB-5F56FEE2E972}"/>
              </a:ext>
            </a:extLst>
          </p:cNvPr>
          <p:cNvGraphicFramePr>
            <a:graphicFrameLocks noChangeAspect="1"/>
          </p:cNvGraphicFramePr>
          <p:nvPr/>
        </p:nvGraphicFramePr>
        <p:xfrm>
          <a:off x="595313" y="3938588"/>
          <a:ext cx="527050" cy="381000"/>
        </p:xfrm>
        <a:graphic>
          <a:graphicData uri="http://schemas.openxmlformats.org/presentationml/2006/ole">
            <mc:AlternateContent xmlns:mc="http://schemas.openxmlformats.org/markup-compatibility/2006">
              <mc:Choice xmlns:v="urn:schemas-microsoft-com:vml" Requires="v">
                <p:oleObj name="Photo Editor Photo" r:id="rId11" imgW="762000" imgH="508000" progId="MSPhotoEd.3">
                  <p:embed/>
                </p:oleObj>
              </mc:Choice>
              <mc:Fallback>
                <p:oleObj name="Photo Editor Photo" r:id="rId11" imgW="762000" imgH="508000" progId="MSPhotoEd.3">
                  <p:embed/>
                  <p:pic>
                    <p:nvPicPr>
                      <p:cNvPr id="0" name="Object 2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95313" y="3938588"/>
                        <a:ext cx="52705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rgbClr val="000099"/>
                              </a:outerShdw>
                            </a:effectLst>
                          </a14:hiddenEffects>
                        </a:ext>
                      </a:extLst>
                    </p:spPr>
                  </p:pic>
                </p:oleObj>
              </mc:Fallback>
            </mc:AlternateContent>
          </a:graphicData>
        </a:graphic>
      </p:graphicFrame>
      <p:graphicFrame>
        <p:nvGraphicFramePr>
          <p:cNvPr id="2070" name="Object 22">
            <a:extLst>
              <a:ext uri="{FF2B5EF4-FFF2-40B4-BE49-F238E27FC236}">
                <a16:creationId xmlns:a16="http://schemas.microsoft.com/office/drawing/2014/main" id="{02C50948-41BD-8660-55C0-6283EF3726CC}"/>
              </a:ext>
            </a:extLst>
          </p:cNvPr>
          <p:cNvGraphicFramePr>
            <a:graphicFrameLocks noChangeAspect="1"/>
          </p:cNvGraphicFramePr>
          <p:nvPr/>
        </p:nvGraphicFramePr>
        <p:xfrm>
          <a:off x="595313" y="3221038"/>
          <a:ext cx="527050" cy="381000"/>
        </p:xfrm>
        <a:graphic>
          <a:graphicData uri="http://schemas.openxmlformats.org/presentationml/2006/ole">
            <mc:AlternateContent xmlns:mc="http://schemas.openxmlformats.org/markup-compatibility/2006">
              <mc:Choice xmlns:v="urn:schemas-microsoft-com:vml" Requires="v">
                <p:oleObj name="Photo Editor Photo" r:id="rId13" imgW="762000" imgH="508000" progId="MSPhotoEd.3">
                  <p:embed/>
                </p:oleObj>
              </mc:Choice>
              <mc:Fallback>
                <p:oleObj name="Photo Editor Photo" r:id="rId13" imgW="762000" imgH="508000" progId="MSPhotoEd.3">
                  <p:embed/>
                  <p:pic>
                    <p:nvPicPr>
                      <p:cNvPr id="0" name="Object 2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95313" y="3221038"/>
                        <a:ext cx="52705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rgbClr val="000099"/>
                              </a:outerShdw>
                            </a:effectLst>
                          </a14:hiddenEffects>
                        </a:ext>
                      </a:extLst>
                    </p:spPr>
                  </p:pic>
                </p:oleObj>
              </mc:Fallback>
            </mc:AlternateContent>
          </a:graphicData>
        </a:graphic>
      </p:graphicFrame>
      <p:graphicFrame>
        <p:nvGraphicFramePr>
          <p:cNvPr id="2071" name="Object 23">
            <a:extLst>
              <a:ext uri="{FF2B5EF4-FFF2-40B4-BE49-F238E27FC236}">
                <a16:creationId xmlns:a16="http://schemas.microsoft.com/office/drawing/2014/main" id="{9B937C67-E66E-F692-CC59-D5B6708B9C6F}"/>
              </a:ext>
            </a:extLst>
          </p:cNvPr>
          <p:cNvGraphicFramePr>
            <a:graphicFrameLocks noChangeAspect="1"/>
          </p:cNvGraphicFramePr>
          <p:nvPr/>
        </p:nvGraphicFramePr>
        <p:xfrm>
          <a:off x="595313" y="2497138"/>
          <a:ext cx="527050" cy="381000"/>
        </p:xfrm>
        <a:graphic>
          <a:graphicData uri="http://schemas.openxmlformats.org/presentationml/2006/ole">
            <mc:AlternateContent xmlns:mc="http://schemas.openxmlformats.org/markup-compatibility/2006">
              <mc:Choice xmlns:v="urn:schemas-microsoft-com:vml" Requires="v">
                <p:oleObj name="Photo Editor Photo" r:id="rId15" imgW="762000" imgH="508000" progId="MSPhotoEd.3">
                  <p:embed/>
                </p:oleObj>
              </mc:Choice>
              <mc:Fallback>
                <p:oleObj name="Photo Editor Photo" r:id="rId15" imgW="762000" imgH="508000" progId="MSPhotoEd.3">
                  <p:embed/>
                  <p:pic>
                    <p:nvPicPr>
                      <p:cNvPr id="0" name="Object 23"/>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95313" y="2497138"/>
                        <a:ext cx="52705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rgbClr val="000099"/>
                              </a:outerShdw>
                            </a:effectLst>
                          </a14:hiddenEffects>
                        </a:ext>
                      </a:extLst>
                    </p:spPr>
                  </p:pic>
                </p:oleObj>
              </mc:Fallback>
            </mc:AlternateContent>
          </a:graphicData>
        </a:graphic>
      </p:graphicFrame>
      <p:graphicFrame>
        <p:nvGraphicFramePr>
          <p:cNvPr id="2072" name="Object 24">
            <a:extLst>
              <a:ext uri="{FF2B5EF4-FFF2-40B4-BE49-F238E27FC236}">
                <a16:creationId xmlns:a16="http://schemas.microsoft.com/office/drawing/2014/main" id="{B566CD42-100F-38BC-177B-C50EA829A6C0}"/>
              </a:ext>
            </a:extLst>
          </p:cNvPr>
          <p:cNvGraphicFramePr>
            <a:graphicFrameLocks noChangeAspect="1"/>
          </p:cNvGraphicFramePr>
          <p:nvPr/>
        </p:nvGraphicFramePr>
        <p:xfrm>
          <a:off x="603250" y="5357813"/>
          <a:ext cx="527050" cy="381000"/>
        </p:xfrm>
        <a:graphic>
          <a:graphicData uri="http://schemas.openxmlformats.org/presentationml/2006/ole">
            <mc:AlternateContent xmlns:mc="http://schemas.openxmlformats.org/markup-compatibility/2006">
              <mc:Choice xmlns:v="urn:schemas-microsoft-com:vml" Requires="v">
                <p:oleObj name="Photo Editor Photo" r:id="rId17" imgW="762000" imgH="508000" progId="MSPhotoEd.3">
                  <p:embed/>
                </p:oleObj>
              </mc:Choice>
              <mc:Fallback>
                <p:oleObj name="Photo Editor Photo" r:id="rId17" imgW="762000" imgH="508000" progId="MSPhotoEd.3">
                  <p:embed/>
                  <p:pic>
                    <p:nvPicPr>
                      <p:cNvPr id="0" name="Object 24"/>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03250" y="5357813"/>
                        <a:ext cx="52705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rgbClr val="000099"/>
                              </a:outerShdw>
                            </a:effectLst>
                          </a14:hiddenEffects>
                        </a:ext>
                      </a:extLst>
                    </p:spPr>
                  </p:pic>
                </p:oleObj>
              </mc:Fallback>
            </mc:AlternateContent>
          </a:graphicData>
        </a:graphic>
      </p:graphicFrame>
      <p:graphicFrame>
        <p:nvGraphicFramePr>
          <p:cNvPr id="2073" name="Object 25">
            <a:extLst>
              <a:ext uri="{FF2B5EF4-FFF2-40B4-BE49-F238E27FC236}">
                <a16:creationId xmlns:a16="http://schemas.microsoft.com/office/drawing/2014/main" id="{90F877CF-8EE7-D804-2337-FA368EC14674}"/>
              </a:ext>
            </a:extLst>
          </p:cNvPr>
          <p:cNvGraphicFramePr>
            <a:graphicFrameLocks noChangeAspect="1"/>
          </p:cNvGraphicFramePr>
          <p:nvPr/>
        </p:nvGraphicFramePr>
        <p:xfrm>
          <a:off x="2224088" y="1773238"/>
          <a:ext cx="527050" cy="381000"/>
        </p:xfrm>
        <a:graphic>
          <a:graphicData uri="http://schemas.openxmlformats.org/presentationml/2006/ole">
            <mc:AlternateContent xmlns:mc="http://schemas.openxmlformats.org/markup-compatibility/2006">
              <mc:Choice xmlns:v="urn:schemas-microsoft-com:vml" Requires="v">
                <p:oleObj name="Photo Editor Photo" r:id="rId19" imgW="762000" imgH="508000" progId="MSPhotoEd.3">
                  <p:embed/>
                </p:oleObj>
              </mc:Choice>
              <mc:Fallback>
                <p:oleObj name="Photo Editor Photo" r:id="rId19" imgW="762000" imgH="508000" progId="MSPhotoEd.3">
                  <p:embed/>
                  <p:pic>
                    <p:nvPicPr>
                      <p:cNvPr id="0" name="Object 25"/>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224088" y="1773238"/>
                        <a:ext cx="52705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rgbClr val="000099"/>
                              </a:outerShdw>
                            </a:effectLst>
                          </a14:hiddenEffects>
                        </a:ext>
                      </a:extLst>
                    </p:spPr>
                  </p:pic>
                </p:oleObj>
              </mc:Fallback>
            </mc:AlternateContent>
          </a:graphicData>
        </a:graphic>
      </p:graphicFrame>
      <p:graphicFrame>
        <p:nvGraphicFramePr>
          <p:cNvPr id="2074" name="Object 26">
            <a:extLst>
              <a:ext uri="{FF2B5EF4-FFF2-40B4-BE49-F238E27FC236}">
                <a16:creationId xmlns:a16="http://schemas.microsoft.com/office/drawing/2014/main" id="{D09D3E6F-C003-534A-0A6F-4C8C0521EB40}"/>
              </a:ext>
            </a:extLst>
          </p:cNvPr>
          <p:cNvGraphicFramePr>
            <a:graphicFrameLocks noChangeAspect="1"/>
          </p:cNvGraphicFramePr>
          <p:nvPr/>
        </p:nvGraphicFramePr>
        <p:xfrm>
          <a:off x="595313" y="1773238"/>
          <a:ext cx="527050" cy="381000"/>
        </p:xfrm>
        <a:graphic>
          <a:graphicData uri="http://schemas.openxmlformats.org/presentationml/2006/ole">
            <mc:AlternateContent xmlns:mc="http://schemas.openxmlformats.org/markup-compatibility/2006">
              <mc:Choice xmlns:v="urn:schemas-microsoft-com:vml" Requires="v">
                <p:oleObj name="Photo Editor Photo" r:id="rId21" imgW="762000" imgH="508000" progId="MSPhotoEd.3">
                  <p:embed/>
                </p:oleObj>
              </mc:Choice>
              <mc:Fallback>
                <p:oleObj name="Photo Editor Photo" r:id="rId21" imgW="762000" imgH="508000" progId="MSPhotoEd.3">
                  <p:embed/>
                  <p:pic>
                    <p:nvPicPr>
                      <p:cNvPr id="0" name="Object 26"/>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595313" y="1773238"/>
                        <a:ext cx="52705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rgbClr val="000099"/>
                              </a:outerShdw>
                            </a:effectLst>
                          </a14:hiddenEffects>
                        </a:ext>
                      </a:extLst>
                    </p:spPr>
                  </p:pic>
                </p:oleObj>
              </mc:Fallback>
            </mc:AlternateContent>
          </a:graphicData>
        </a:graphic>
      </p:graphicFrame>
      <p:graphicFrame>
        <p:nvGraphicFramePr>
          <p:cNvPr id="2075" name="Object 27">
            <a:extLst>
              <a:ext uri="{FF2B5EF4-FFF2-40B4-BE49-F238E27FC236}">
                <a16:creationId xmlns:a16="http://schemas.microsoft.com/office/drawing/2014/main" id="{BA899824-2041-9E1A-B688-9EE0ECA4CB13}"/>
              </a:ext>
            </a:extLst>
          </p:cNvPr>
          <p:cNvGraphicFramePr>
            <a:graphicFrameLocks noChangeAspect="1"/>
          </p:cNvGraphicFramePr>
          <p:nvPr/>
        </p:nvGraphicFramePr>
        <p:xfrm>
          <a:off x="3060700" y="1773238"/>
          <a:ext cx="528638" cy="381000"/>
        </p:xfrm>
        <a:graphic>
          <a:graphicData uri="http://schemas.openxmlformats.org/presentationml/2006/ole">
            <mc:AlternateContent xmlns:mc="http://schemas.openxmlformats.org/markup-compatibility/2006">
              <mc:Choice xmlns:v="urn:schemas-microsoft-com:vml" Requires="v">
                <p:oleObj name="Photo Editor Photo" r:id="rId23" imgW="762000" imgH="508000" progId="MSPhotoEd.3">
                  <p:embed/>
                </p:oleObj>
              </mc:Choice>
              <mc:Fallback>
                <p:oleObj name="Photo Editor Photo" r:id="rId23" imgW="762000" imgH="508000" progId="MSPhotoEd.3">
                  <p:embed/>
                  <p:pic>
                    <p:nvPicPr>
                      <p:cNvPr id="0" name="Object 27"/>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3060700" y="1773238"/>
                        <a:ext cx="528638"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rgbClr val="000099"/>
                              </a:outerShdw>
                            </a:effectLst>
                          </a14:hiddenEffects>
                        </a:ext>
                      </a:extLst>
                    </p:spPr>
                  </p:pic>
                </p:oleObj>
              </mc:Fallback>
            </mc:AlternateContent>
          </a:graphicData>
        </a:graphic>
      </p:graphicFrame>
      <p:graphicFrame>
        <p:nvGraphicFramePr>
          <p:cNvPr id="2076" name="Object 28">
            <a:extLst>
              <a:ext uri="{FF2B5EF4-FFF2-40B4-BE49-F238E27FC236}">
                <a16:creationId xmlns:a16="http://schemas.microsoft.com/office/drawing/2014/main" id="{28AD503F-4431-5763-2D11-AEF707DAA176}"/>
              </a:ext>
            </a:extLst>
          </p:cNvPr>
          <p:cNvGraphicFramePr>
            <a:graphicFrameLocks noChangeAspect="1"/>
          </p:cNvGraphicFramePr>
          <p:nvPr/>
        </p:nvGraphicFramePr>
        <p:xfrm>
          <a:off x="4743450" y="5357813"/>
          <a:ext cx="527050" cy="381000"/>
        </p:xfrm>
        <a:graphic>
          <a:graphicData uri="http://schemas.openxmlformats.org/presentationml/2006/ole">
            <mc:AlternateContent xmlns:mc="http://schemas.openxmlformats.org/markup-compatibility/2006">
              <mc:Choice xmlns:v="urn:schemas-microsoft-com:vml" Requires="v">
                <p:oleObj name="Photo Editor Photo" r:id="rId25" imgW="762000" imgH="508000" progId="MSPhotoEd.3">
                  <p:embed/>
                </p:oleObj>
              </mc:Choice>
              <mc:Fallback>
                <p:oleObj name="Photo Editor Photo" r:id="rId25" imgW="762000" imgH="508000" progId="MSPhotoEd.3">
                  <p:embed/>
                  <p:pic>
                    <p:nvPicPr>
                      <p:cNvPr id="0" name="Object 28"/>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4743450" y="5357813"/>
                        <a:ext cx="52705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rgbClr val="000099"/>
                              </a:outerShdw>
                            </a:effectLst>
                          </a14:hiddenEffects>
                        </a:ext>
                      </a:extLst>
                    </p:spPr>
                  </p:pic>
                </p:oleObj>
              </mc:Fallback>
            </mc:AlternateContent>
          </a:graphicData>
        </a:graphic>
      </p:graphicFrame>
      <p:graphicFrame>
        <p:nvGraphicFramePr>
          <p:cNvPr id="2077" name="Object 29">
            <a:extLst>
              <a:ext uri="{FF2B5EF4-FFF2-40B4-BE49-F238E27FC236}">
                <a16:creationId xmlns:a16="http://schemas.microsoft.com/office/drawing/2014/main" id="{9CBAA2F2-77C9-AE6B-533F-59CF2B88DE28}"/>
              </a:ext>
            </a:extLst>
          </p:cNvPr>
          <p:cNvGraphicFramePr>
            <a:graphicFrameLocks noChangeAspect="1"/>
          </p:cNvGraphicFramePr>
          <p:nvPr/>
        </p:nvGraphicFramePr>
        <p:xfrm>
          <a:off x="4733925" y="1773238"/>
          <a:ext cx="527050" cy="381000"/>
        </p:xfrm>
        <a:graphic>
          <a:graphicData uri="http://schemas.openxmlformats.org/presentationml/2006/ole">
            <mc:AlternateContent xmlns:mc="http://schemas.openxmlformats.org/markup-compatibility/2006">
              <mc:Choice xmlns:v="urn:schemas-microsoft-com:vml" Requires="v">
                <p:oleObj name="Photo Editor Photo" r:id="rId27" imgW="762000" imgH="508000" progId="MSPhotoEd.3">
                  <p:embed/>
                </p:oleObj>
              </mc:Choice>
              <mc:Fallback>
                <p:oleObj name="Photo Editor Photo" r:id="rId27" imgW="762000" imgH="508000" progId="MSPhotoEd.3">
                  <p:embed/>
                  <p:pic>
                    <p:nvPicPr>
                      <p:cNvPr id="0" name="Object 29"/>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4733925" y="1773238"/>
                        <a:ext cx="52705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rgbClr val="000099"/>
                              </a:outerShdw>
                            </a:effectLst>
                          </a14:hiddenEffects>
                        </a:ext>
                      </a:extLst>
                    </p:spPr>
                  </p:pic>
                </p:oleObj>
              </mc:Fallback>
            </mc:AlternateContent>
          </a:graphicData>
        </a:graphic>
      </p:graphicFrame>
      <p:graphicFrame>
        <p:nvGraphicFramePr>
          <p:cNvPr id="2078" name="Object 30">
            <a:extLst>
              <a:ext uri="{FF2B5EF4-FFF2-40B4-BE49-F238E27FC236}">
                <a16:creationId xmlns:a16="http://schemas.microsoft.com/office/drawing/2014/main" id="{CA3B211A-ADB0-0695-37D1-DC25E3A561B4}"/>
              </a:ext>
            </a:extLst>
          </p:cNvPr>
          <p:cNvGraphicFramePr>
            <a:graphicFrameLocks noChangeAspect="1"/>
          </p:cNvGraphicFramePr>
          <p:nvPr/>
        </p:nvGraphicFramePr>
        <p:xfrm>
          <a:off x="5570538" y="1773238"/>
          <a:ext cx="527050" cy="381000"/>
        </p:xfrm>
        <a:graphic>
          <a:graphicData uri="http://schemas.openxmlformats.org/presentationml/2006/ole">
            <mc:AlternateContent xmlns:mc="http://schemas.openxmlformats.org/markup-compatibility/2006">
              <mc:Choice xmlns:v="urn:schemas-microsoft-com:vml" Requires="v">
                <p:oleObj name="Photo Editor Photo" r:id="rId29" imgW="762000" imgH="508000" progId="MSPhotoEd.3">
                  <p:embed/>
                </p:oleObj>
              </mc:Choice>
              <mc:Fallback>
                <p:oleObj name="Photo Editor Photo" r:id="rId29" imgW="762000" imgH="508000" progId="MSPhotoEd.3">
                  <p:embed/>
                  <p:pic>
                    <p:nvPicPr>
                      <p:cNvPr id="0" name="Object 30"/>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5570538" y="1773238"/>
                        <a:ext cx="52705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rgbClr val="000099"/>
                              </a:outerShdw>
                            </a:effectLst>
                          </a14:hiddenEffects>
                        </a:ext>
                      </a:extLst>
                    </p:spPr>
                  </p:pic>
                </p:oleObj>
              </mc:Fallback>
            </mc:AlternateContent>
          </a:graphicData>
        </a:graphic>
      </p:graphicFrame>
      <p:graphicFrame>
        <p:nvGraphicFramePr>
          <p:cNvPr id="2079" name="Object 31">
            <a:extLst>
              <a:ext uri="{FF2B5EF4-FFF2-40B4-BE49-F238E27FC236}">
                <a16:creationId xmlns:a16="http://schemas.microsoft.com/office/drawing/2014/main" id="{5F833896-E30F-2A67-E2CD-614CC043268D}"/>
              </a:ext>
            </a:extLst>
          </p:cNvPr>
          <p:cNvGraphicFramePr>
            <a:graphicFrameLocks noChangeAspect="1"/>
          </p:cNvGraphicFramePr>
          <p:nvPr/>
        </p:nvGraphicFramePr>
        <p:xfrm>
          <a:off x="3910013" y="5357813"/>
          <a:ext cx="527050" cy="381000"/>
        </p:xfrm>
        <a:graphic>
          <a:graphicData uri="http://schemas.openxmlformats.org/presentationml/2006/ole">
            <mc:AlternateContent xmlns:mc="http://schemas.openxmlformats.org/markup-compatibility/2006">
              <mc:Choice xmlns:v="urn:schemas-microsoft-com:vml" Requires="v">
                <p:oleObj name="Photo Editor Photo" r:id="rId31" imgW="762000" imgH="508000" progId="MSPhotoEd.3">
                  <p:embed/>
                </p:oleObj>
              </mc:Choice>
              <mc:Fallback>
                <p:oleObj name="Photo Editor Photo" r:id="rId31" imgW="762000" imgH="508000" progId="MSPhotoEd.3">
                  <p:embed/>
                  <p:pic>
                    <p:nvPicPr>
                      <p:cNvPr id="0" name="Object 31"/>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3910013" y="5357813"/>
                        <a:ext cx="52705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rgbClr val="000099"/>
                              </a:outerShdw>
                            </a:effectLst>
                          </a14:hiddenEffects>
                        </a:ext>
                      </a:extLst>
                    </p:spPr>
                  </p:pic>
                </p:oleObj>
              </mc:Fallback>
            </mc:AlternateContent>
          </a:graphicData>
        </a:graphic>
      </p:graphicFrame>
      <p:graphicFrame>
        <p:nvGraphicFramePr>
          <p:cNvPr id="2080" name="Object 32">
            <a:extLst>
              <a:ext uri="{FF2B5EF4-FFF2-40B4-BE49-F238E27FC236}">
                <a16:creationId xmlns:a16="http://schemas.microsoft.com/office/drawing/2014/main" id="{EB7DA968-DE04-8105-E822-405889BFB7D4}"/>
              </a:ext>
            </a:extLst>
          </p:cNvPr>
          <p:cNvGraphicFramePr>
            <a:graphicFrameLocks noChangeAspect="1"/>
          </p:cNvGraphicFramePr>
          <p:nvPr/>
        </p:nvGraphicFramePr>
        <p:xfrm>
          <a:off x="1387475" y="1773238"/>
          <a:ext cx="527050" cy="381000"/>
        </p:xfrm>
        <a:graphic>
          <a:graphicData uri="http://schemas.openxmlformats.org/presentationml/2006/ole">
            <mc:AlternateContent xmlns:mc="http://schemas.openxmlformats.org/markup-compatibility/2006">
              <mc:Choice xmlns:v="urn:schemas-microsoft-com:vml" Requires="v">
                <p:oleObj name="Photo Editor Photo" r:id="rId33" imgW="762000" imgH="508000" progId="MSPhotoEd.3">
                  <p:embed/>
                </p:oleObj>
              </mc:Choice>
              <mc:Fallback>
                <p:oleObj name="Photo Editor Photo" r:id="rId33" imgW="762000" imgH="508000" progId="MSPhotoEd.3">
                  <p:embed/>
                  <p:pic>
                    <p:nvPicPr>
                      <p:cNvPr id="0" name="Object 32"/>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1387475" y="1773238"/>
                        <a:ext cx="52705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rgbClr val="000099"/>
                              </a:outerShdw>
                            </a:effectLst>
                          </a14:hiddenEffects>
                        </a:ext>
                      </a:extLst>
                    </p:spPr>
                  </p:pic>
                </p:oleObj>
              </mc:Fallback>
            </mc:AlternateContent>
          </a:graphicData>
        </a:graphic>
      </p:graphicFrame>
      <p:pic>
        <p:nvPicPr>
          <p:cNvPr id="2081" name="Picture 33">
            <a:extLst>
              <a:ext uri="{FF2B5EF4-FFF2-40B4-BE49-F238E27FC236}">
                <a16:creationId xmlns:a16="http://schemas.microsoft.com/office/drawing/2014/main" id="{4472B81D-707A-9C8F-6F6B-C319EF9EF045}"/>
              </a:ext>
            </a:extLst>
          </p:cNvPr>
          <p:cNvPicPr>
            <a:picLocks noChangeAspect="1" noChangeArrowheads="1"/>
          </p:cNvPicPr>
          <p:nvPr/>
        </p:nvPicPr>
        <p:blipFill>
          <a:blip r:embed="rId35" cstate="screen">
            <a:extLst>
              <a:ext uri="{28A0092B-C50C-407E-A947-70E740481C1C}">
                <a14:useLocalDpi xmlns:a14="http://schemas.microsoft.com/office/drawing/2010/main"/>
              </a:ext>
            </a:extLst>
          </a:blip>
          <a:srcRect/>
          <a:stretch>
            <a:fillRect/>
          </a:stretch>
        </p:blipFill>
        <p:spPr bwMode="auto">
          <a:xfrm>
            <a:off x="3910013" y="1773238"/>
            <a:ext cx="527050" cy="3810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082" name="Object 34">
            <a:extLst>
              <a:ext uri="{FF2B5EF4-FFF2-40B4-BE49-F238E27FC236}">
                <a16:creationId xmlns:a16="http://schemas.microsoft.com/office/drawing/2014/main" id="{781203E1-F11E-A5E5-DF5A-9B297450C3F2}"/>
              </a:ext>
            </a:extLst>
          </p:cNvPr>
          <p:cNvGraphicFramePr>
            <a:graphicFrameLocks noChangeAspect="1"/>
          </p:cNvGraphicFramePr>
          <p:nvPr/>
        </p:nvGraphicFramePr>
        <p:xfrm>
          <a:off x="6405563" y="5357813"/>
          <a:ext cx="527050" cy="381000"/>
        </p:xfrm>
        <a:graphic>
          <a:graphicData uri="http://schemas.openxmlformats.org/presentationml/2006/ole">
            <mc:AlternateContent xmlns:mc="http://schemas.openxmlformats.org/markup-compatibility/2006">
              <mc:Choice xmlns:v="urn:schemas-microsoft-com:vml" Requires="v">
                <p:oleObj name="Photo Editor Photo" r:id="rId36" imgW="762000" imgH="508000" progId="MSPhotoEd.3">
                  <p:embed/>
                </p:oleObj>
              </mc:Choice>
              <mc:Fallback>
                <p:oleObj name="Photo Editor Photo" r:id="rId36" imgW="762000" imgH="508000" progId="MSPhotoEd.3">
                  <p:embed/>
                  <p:pic>
                    <p:nvPicPr>
                      <p:cNvPr id="0" name="Object 34"/>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6405563" y="5357813"/>
                        <a:ext cx="52705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rgbClr val="000099"/>
                              </a:outerShdw>
                            </a:effectLst>
                          </a14:hiddenEffects>
                        </a:ext>
                      </a:extLst>
                    </p:spPr>
                  </p:pic>
                </p:oleObj>
              </mc:Fallback>
            </mc:AlternateContent>
          </a:graphicData>
        </a:graphic>
      </p:graphicFrame>
      <p:graphicFrame>
        <p:nvGraphicFramePr>
          <p:cNvPr id="2083" name="Object 35">
            <a:extLst>
              <a:ext uri="{FF2B5EF4-FFF2-40B4-BE49-F238E27FC236}">
                <a16:creationId xmlns:a16="http://schemas.microsoft.com/office/drawing/2014/main" id="{37F6465D-EB8C-3A17-376F-A7081EC1E7BC}"/>
              </a:ext>
            </a:extLst>
          </p:cNvPr>
          <p:cNvGraphicFramePr>
            <a:graphicFrameLocks noChangeAspect="1"/>
          </p:cNvGraphicFramePr>
          <p:nvPr/>
        </p:nvGraphicFramePr>
        <p:xfrm>
          <a:off x="7232650" y="5357813"/>
          <a:ext cx="527050" cy="381000"/>
        </p:xfrm>
        <a:graphic>
          <a:graphicData uri="http://schemas.openxmlformats.org/presentationml/2006/ole">
            <mc:AlternateContent xmlns:mc="http://schemas.openxmlformats.org/markup-compatibility/2006">
              <mc:Choice xmlns:v="urn:schemas-microsoft-com:vml" Requires="v">
                <p:oleObj name="Photo Editor Photo" r:id="rId38" imgW="762000" imgH="508000" progId="MSPhotoEd.3">
                  <p:embed/>
                </p:oleObj>
              </mc:Choice>
              <mc:Fallback>
                <p:oleObj name="Photo Editor Photo" r:id="rId38" imgW="762000" imgH="508000" progId="MSPhotoEd.3">
                  <p:embed/>
                  <p:pic>
                    <p:nvPicPr>
                      <p:cNvPr id="0" name="Object 35"/>
                      <p:cNvPicPr>
                        <a:picLocks noChangeAspect="1" noChangeArrowheads="1"/>
                      </p:cNvPicPr>
                      <p:nvPr/>
                    </p:nvPicPr>
                    <p:blipFill>
                      <a:blip r:embed="rId39">
                        <a:extLst>
                          <a:ext uri="{28A0092B-C50C-407E-A947-70E740481C1C}">
                            <a14:useLocalDpi xmlns:a14="http://schemas.microsoft.com/office/drawing/2010/main" val="0"/>
                          </a:ext>
                        </a:extLst>
                      </a:blip>
                      <a:srcRect/>
                      <a:stretch>
                        <a:fillRect/>
                      </a:stretch>
                    </p:blipFill>
                    <p:spPr bwMode="auto">
                      <a:xfrm>
                        <a:off x="7232650" y="5357813"/>
                        <a:ext cx="52705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rgbClr val="000099"/>
                              </a:outerShdw>
                            </a:effectLst>
                          </a14:hiddenEffects>
                        </a:ext>
                      </a:extLst>
                    </p:spPr>
                  </p:pic>
                </p:oleObj>
              </mc:Fallback>
            </mc:AlternateContent>
          </a:graphicData>
        </a:graphic>
      </p:graphicFrame>
      <p:graphicFrame>
        <p:nvGraphicFramePr>
          <p:cNvPr id="2084" name="Object 36">
            <a:extLst>
              <a:ext uri="{FF2B5EF4-FFF2-40B4-BE49-F238E27FC236}">
                <a16:creationId xmlns:a16="http://schemas.microsoft.com/office/drawing/2014/main" id="{75597B3D-17EE-CA7D-DAAB-E12C80347CBE}"/>
              </a:ext>
            </a:extLst>
          </p:cNvPr>
          <p:cNvGraphicFramePr>
            <a:graphicFrameLocks noChangeAspect="1"/>
          </p:cNvGraphicFramePr>
          <p:nvPr/>
        </p:nvGraphicFramePr>
        <p:xfrm>
          <a:off x="8053388" y="5357813"/>
          <a:ext cx="527050" cy="381000"/>
        </p:xfrm>
        <a:graphic>
          <a:graphicData uri="http://schemas.openxmlformats.org/presentationml/2006/ole">
            <mc:AlternateContent xmlns:mc="http://schemas.openxmlformats.org/markup-compatibility/2006">
              <mc:Choice xmlns:v="urn:schemas-microsoft-com:vml" Requires="v">
                <p:oleObj name="Photo Editor Photo" r:id="rId40" imgW="762000" imgH="508000" progId="MSPhotoEd.3">
                  <p:embed/>
                </p:oleObj>
              </mc:Choice>
              <mc:Fallback>
                <p:oleObj name="Photo Editor Photo" r:id="rId40" imgW="762000" imgH="508000" progId="MSPhotoEd.3">
                  <p:embed/>
                  <p:pic>
                    <p:nvPicPr>
                      <p:cNvPr id="0" name="Object 36"/>
                      <p:cNvPicPr>
                        <a:picLocks noChangeAspect="1" noChangeArrowheads="1"/>
                      </p:cNvPicPr>
                      <p:nvPr/>
                    </p:nvPicPr>
                    <p:blipFill>
                      <a:blip r:embed="rId41">
                        <a:extLst>
                          <a:ext uri="{28A0092B-C50C-407E-A947-70E740481C1C}">
                            <a14:useLocalDpi xmlns:a14="http://schemas.microsoft.com/office/drawing/2010/main" val="0"/>
                          </a:ext>
                        </a:extLst>
                      </a:blip>
                      <a:srcRect/>
                      <a:stretch>
                        <a:fillRect/>
                      </a:stretch>
                    </p:blipFill>
                    <p:spPr bwMode="auto">
                      <a:xfrm>
                        <a:off x="8053388" y="5357813"/>
                        <a:ext cx="52705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rgbClr val="000099"/>
                              </a:outerShdw>
                            </a:effectLst>
                          </a14:hiddenEffects>
                        </a:ext>
                      </a:extLst>
                    </p:spPr>
                  </p:pic>
                </p:oleObj>
              </mc:Fallback>
            </mc:AlternateContent>
          </a:graphicData>
        </a:graphic>
      </p:graphicFrame>
      <p:graphicFrame>
        <p:nvGraphicFramePr>
          <p:cNvPr id="2085" name="Object 37">
            <a:extLst>
              <a:ext uri="{FF2B5EF4-FFF2-40B4-BE49-F238E27FC236}">
                <a16:creationId xmlns:a16="http://schemas.microsoft.com/office/drawing/2014/main" id="{5CDC9113-699F-2879-8F91-F17413E6A891}"/>
              </a:ext>
            </a:extLst>
          </p:cNvPr>
          <p:cNvGraphicFramePr>
            <a:graphicFrameLocks noChangeAspect="1"/>
          </p:cNvGraphicFramePr>
          <p:nvPr/>
        </p:nvGraphicFramePr>
        <p:xfrm>
          <a:off x="7231063" y="1773238"/>
          <a:ext cx="527050" cy="381000"/>
        </p:xfrm>
        <a:graphic>
          <a:graphicData uri="http://schemas.openxmlformats.org/presentationml/2006/ole">
            <mc:AlternateContent xmlns:mc="http://schemas.openxmlformats.org/markup-compatibility/2006">
              <mc:Choice xmlns:v="urn:schemas-microsoft-com:vml" Requires="v">
                <p:oleObj name="Photo Editor Photo" r:id="rId42" imgW="762000" imgH="508000" progId="MSPhotoEd.3">
                  <p:embed/>
                </p:oleObj>
              </mc:Choice>
              <mc:Fallback>
                <p:oleObj name="Photo Editor Photo" r:id="rId42" imgW="762000" imgH="508000" progId="MSPhotoEd.3">
                  <p:embed/>
                  <p:pic>
                    <p:nvPicPr>
                      <p:cNvPr id="0" name="Object 37"/>
                      <p:cNvPicPr>
                        <a:picLocks noChangeAspect="1" noChangeArrowheads="1"/>
                      </p:cNvPicPr>
                      <p:nvPr/>
                    </p:nvPicPr>
                    <p:blipFill>
                      <a:blip r:embed="rId43">
                        <a:extLst>
                          <a:ext uri="{28A0092B-C50C-407E-A947-70E740481C1C}">
                            <a14:useLocalDpi xmlns:a14="http://schemas.microsoft.com/office/drawing/2010/main" val="0"/>
                          </a:ext>
                        </a:extLst>
                      </a:blip>
                      <a:srcRect/>
                      <a:stretch>
                        <a:fillRect/>
                      </a:stretch>
                    </p:blipFill>
                    <p:spPr bwMode="auto">
                      <a:xfrm>
                        <a:off x="7231063" y="1773238"/>
                        <a:ext cx="52705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rgbClr val="000099"/>
                              </a:outerShdw>
                            </a:effectLst>
                          </a14:hiddenEffects>
                        </a:ext>
                      </a:extLst>
                    </p:spPr>
                  </p:pic>
                </p:oleObj>
              </mc:Fallback>
            </mc:AlternateContent>
          </a:graphicData>
        </a:graphic>
      </p:graphicFrame>
      <p:graphicFrame>
        <p:nvGraphicFramePr>
          <p:cNvPr id="2086" name="Object 38">
            <a:extLst>
              <a:ext uri="{FF2B5EF4-FFF2-40B4-BE49-F238E27FC236}">
                <a16:creationId xmlns:a16="http://schemas.microsoft.com/office/drawing/2014/main" id="{1E02C036-1327-213E-DFE2-3F43D5A1AD77}"/>
              </a:ext>
            </a:extLst>
          </p:cNvPr>
          <p:cNvGraphicFramePr>
            <a:graphicFrameLocks noChangeAspect="1"/>
          </p:cNvGraphicFramePr>
          <p:nvPr/>
        </p:nvGraphicFramePr>
        <p:xfrm>
          <a:off x="5578475" y="5357813"/>
          <a:ext cx="528638" cy="381000"/>
        </p:xfrm>
        <a:graphic>
          <a:graphicData uri="http://schemas.openxmlformats.org/presentationml/2006/ole">
            <mc:AlternateContent xmlns:mc="http://schemas.openxmlformats.org/markup-compatibility/2006">
              <mc:Choice xmlns:v="urn:schemas-microsoft-com:vml" Requires="v">
                <p:oleObj name="Photo Editor Photo" r:id="rId44" imgW="762000" imgH="508000" progId="MSPhotoEd.3">
                  <p:embed/>
                </p:oleObj>
              </mc:Choice>
              <mc:Fallback>
                <p:oleObj name="Photo Editor Photo" r:id="rId44" imgW="762000" imgH="508000" progId="MSPhotoEd.3">
                  <p:embed/>
                  <p:pic>
                    <p:nvPicPr>
                      <p:cNvPr id="0" name="Object 38"/>
                      <p:cNvPicPr>
                        <a:picLocks noChangeAspect="1" noChangeArrowheads="1"/>
                      </p:cNvPicPr>
                      <p:nvPr/>
                    </p:nvPicPr>
                    <p:blipFill>
                      <a:blip r:embed="rId45">
                        <a:extLst>
                          <a:ext uri="{28A0092B-C50C-407E-A947-70E740481C1C}">
                            <a14:useLocalDpi xmlns:a14="http://schemas.microsoft.com/office/drawing/2010/main" val="0"/>
                          </a:ext>
                        </a:extLst>
                      </a:blip>
                      <a:srcRect/>
                      <a:stretch>
                        <a:fillRect/>
                      </a:stretch>
                    </p:blipFill>
                    <p:spPr bwMode="auto">
                      <a:xfrm>
                        <a:off x="5578475" y="5357813"/>
                        <a:ext cx="528638"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rgbClr val="000099"/>
                              </a:outerShdw>
                            </a:effectLst>
                          </a14:hiddenEffects>
                        </a:ext>
                      </a:extLst>
                    </p:spPr>
                  </p:pic>
                </p:oleObj>
              </mc:Fallback>
            </mc:AlternateContent>
          </a:graphicData>
        </a:graphic>
      </p:graphicFrame>
      <p:graphicFrame>
        <p:nvGraphicFramePr>
          <p:cNvPr id="2087" name="Object 39">
            <a:extLst>
              <a:ext uri="{FF2B5EF4-FFF2-40B4-BE49-F238E27FC236}">
                <a16:creationId xmlns:a16="http://schemas.microsoft.com/office/drawing/2014/main" id="{FB644DD3-F8B3-11E7-EF29-34BEB1D3F662}"/>
              </a:ext>
            </a:extLst>
          </p:cNvPr>
          <p:cNvGraphicFramePr>
            <a:graphicFrameLocks noChangeAspect="1"/>
          </p:cNvGraphicFramePr>
          <p:nvPr/>
        </p:nvGraphicFramePr>
        <p:xfrm>
          <a:off x="8053388" y="3933825"/>
          <a:ext cx="527050" cy="381000"/>
        </p:xfrm>
        <a:graphic>
          <a:graphicData uri="http://schemas.openxmlformats.org/presentationml/2006/ole">
            <mc:AlternateContent xmlns:mc="http://schemas.openxmlformats.org/markup-compatibility/2006">
              <mc:Choice xmlns:v="urn:schemas-microsoft-com:vml" Requires="v">
                <p:oleObj name="Photo Editor Photo" r:id="rId46" imgW="762000" imgH="508000" progId="MSPhotoEd.3">
                  <p:embed/>
                </p:oleObj>
              </mc:Choice>
              <mc:Fallback>
                <p:oleObj name="Photo Editor Photo" r:id="rId46" imgW="762000" imgH="508000" progId="MSPhotoEd.3">
                  <p:embed/>
                  <p:pic>
                    <p:nvPicPr>
                      <p:cNvPr id="0" name="Object 39"/>
                      <p:cNvPicPr>
                        <a:picLocks noChangeAspect="1" noChangeArrowheads="1"/>
                      </p:cNvPicPr>
                      <p:nvPr/>
                    </p:nvPicPr>
                    <p:blipFill>
                      <a:blip r:embed="rId47">
                        <a:extLst>
                          <a:ext uri="{28A0092B-C50C-407E-A947-70E740481C1C}">
                            <a14:useLocalDpi xmlns:a14="http://schemas.microsoft.com/office/drawing/2010/main" val="0"/>
                          </a:ext>
                        </a:extLst>
                      </a:blip>
                      <a:srcRect/>
                      <a:stretch>
                        <a:fillRect/>
                      </a:stretch>
                    </p:blipFill>
                    <p:spPr bwMode="auto">
                      <a:xfrm>
                        <a:off x="8053388" y="3933825"/>
                        <a:ext cx="52705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rgbClr val="000099"/>
                              </a:outerShdw>
                            </a:effectLst>
                          </a14:hiddenEffects>
                        </a:ext>
                      </a:extLst>
                    </p:spPr>
                  </p:pic>
                </p:oleObj>
              </mc:Fallback>
            </mc:AlternateContent>
          </a:graphicData>
        </a:graphic>
      </p:graphicFrame>
      <p:graphicFrame>
        <p:nvGraphicFramePr>
          <p:cNvPr id="2088" name="Object 40">
            <a:extLst>
              <a:ext uri="{FF2B5EF4-FFF2-40B4-BE49-F238E27FC236}">
                <a16:creationId xmlns:a16="http://schemas.microsoft.com/office/drawing/2014/main" id="{F49DFD8B-35F4-FC28-BB00-A8746E1DADB8}"/>
              </a:ext>
            </a:extLst>
          </p:cNvPr>
          <p:cNvGraphicFramePr>
            <a:graphicFrameLocks noChangeAspect="1"/>
          </p:cNvGraphicFramePr>
          <p:nvPr/>
        </p:nvGraphicFramePr>
        <p:xfrm>
          <a:off x="6407150" y="1773238"/>
          <a:ext cx="527050" cy="381000"/>
        </p:xfrm>
        <a:graphic>
          <a:graphicData uri="http://schemas.openxmlformats.org/presentationml/2006/ole">
            <mc:AlternateContent xmlns:mc="http://schemas.openxmlformats.org/markup-compatibility/2006">
              <mc:Choice xmlns:v="urn:schemas-microsoft-com:vml" Requires="v">
                <p:oleObj name="Photo Editor Photo" r:id="rId48" imgW="762000" imgH="508000" progId="MSPhotoEd.3">
                  <p:embed/>
                </p:oleObj>
              </mc:Choice>
              <mc:Fallback>
                <p:oleObj name="Photo Editor Photo" r:id="rId48" imgW="762000" imgH="508000" progId="MSPhotoEd.3">
                  <p:embed/>
                  <p:pic>
                    <p:nvPicPr>
                      <p:cNvPr id="0" name="Object 40"/>
                      <p:cNvPicPr>
                        <a:picLocks noChangeAspect="1" noChangeArrowheads="1"/>
                      </p:cNvPicPr>
                      <p:nvPr/>
                    </p:nvPicPr>
                    <p:blipFill>
                      <a:blip r:embed="rId49">
                        <a:extLst>
                          <a:ext uri="{28A0092B-C50C-407E-A947-70E740481C1C}">
                            <a14:useLocalDpi xmlns:a14="http://schemas.microsoft.com/office/drawing/2010/main" val="0"/>
                          </a:ext>
                        </a:extLst>
                      </a:blip>
                      <a:srcRect/>
                      <a:stretch>
                        <a:fillRect/>
                      </a:stretch>
                    </p:blipFill>
                    <p:spPr bwMode="auto">
                      <a:xfrm>
                        <a:off x="6407150" y="1773238"/>
                        <a:ext cx="52705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rgbClr val="000099"/>
                              </a:outerShdw>
                            </a:effectLst>
                          </a14:hiddenEffects>
                        </a:ext>
                      </a:extLst>
                    </p:spPr>
                  </p:pic>
                </p:oleObj>
              </mc:Fallback>
            </mc:AlternateContent>
          </a:graphicData>
        </a:graphic>
      </p:graphicFrame>
      <p:graphicFrame>
        <p:nvGraphicFramePr>
          <p:cNvPr id="2089" name="Object 41">
            <a:extLst>
              <a:ext uri="{FF2B5EF4-FFF2-40B4-BE49-F238E27FC236}">
                <a16:creationId xmlns:a16="http://schemas.microsoft.com/office/drawing/2014/main" id="{83A64B12-825E-6023-36B0-71B19AB1A664}"/>
              </a:ext>
            </a:extLst>
          </p:cNvPr>
          <p:cNvGraphicFramePr>
            <a:graphicFrameLocks noChangeAspect="1"/>
          </p:cNvGraphicFramePr>
          <p:nvPr/>
        </p:nvGraphicFramePr>
        <p:xfrm>
          <a:off x="8054975" y="1773238"/>
          <a:ext cx="527050" cy="381000"/>
        </p:xfrm>
        <a:graphic>
          <a:graphicData uri="http://schemas.openxmlformats.org/presentationml/2006/ole">
            <mc:AlternateContent xmlns:mc="http://schemas.openxmlformats.org/markup-compatibility/2006">
              <mc:Choice xmlns:v="urn:schemas-microsoft-com:vml" Requires="v">
                <p:oleObj name="Photo Editor Photo" r:id="rId50" imgW="762000" imgH="508000" progId="MSPhotoEd.3">
                  <p:embed/>
                </p:oleObj>
              </mc:Choice>
              <mc:Fallback>
                <p:oleObj name="Photo Editor Photo" r:id="rId50" imgW="762000" imgH="508000" progId="MSPhotoEd.3">
                  <p:embed/>
                  <p:pic>
                    <p:nvPicPr>
                      <p:cNvPr id="0" name="Object 41"/>
                      <p:cNvPicPr>
                        <a:picLocks noChangeAspect="1" noChangeArrowheads="1"/>
                      </p:cNvPicPr>
                      <p:nvPr/>
                    </p:nvPicPr>
                    <p:blipFill>
                      <a:blip r:embed="rId51">
                        <a:extLst>
                          <a:ext uri="{28A0092B-C50C-407E-A947-70E740481C1C}">
                            <a14:useLocalDpi xmlns:a14="http://schemas.microsoft.com/office/drawing/2010/main" val="0"/>
                          </a:ext>
                        </a:extLst>
                      </a:blip>
                      <a:srcRect/>
                      <a:stretch>
                        <a:fillRect/>
                      </a:stretch>
                    </p:blipFill>
                    <p:spPr bwMode="auto">
                      <a:xfrm>
                        <a:off x="8054975" y="1773238"/>
                        <a:ext cx="52705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rgbClr val="000099"/>
                              </a:outerShdw>
                            </a:effectLst>
                          </a14:hiddenEffects>
                        </a:ext>
                      </a:extLst>
                    </p:spPr>
                  </p:pic>
                </p:oleObj>
              </mc:Fallback>
            </mc:AlternateContent>
          </a:graphicData>
        </a:graphic>
      </p:graphicFrame>
      <p:graphicFrame>
        <p:nvGraphicFramePr>
          <p:cNvPr id="2090" name="Object 42">
            <a:extLst>
              <a:ext uri="{FF2B5EF4-FFF2-40B4-BE49-F238E27FC236}">
                <a16:creationId xmlns:a16="http://schemas.microsoft.com/office/drawing/2014/main" id="{688F63B7-56A3-A7FA-5296-CEA124A6E239}"/>
              </a:ext>
            </a:extLst>
          </p:cNvPr>
          <p:cNvGraphicFramePr>
            <a:graphicFrameLocks noChangeAspect="1"/>
          </p:cNvGraphicFramePr>
          <p:nvPr/>
        </p:nvGraphicFramePr>
        <p:xfrm>
          <a:off x="8053388" y="3213100"/>
          <a:ext cx="527050" cy="381000"/>
        </p:xfrm>
        <a:graphic>
          <a:graphicData uri="http://schemas.openxmlformats.org/presentationml/2006/ole">
            <mc:AlternateContent xmlns:mc="http://schemas.openxmlformats.org/markup-compatibility/2006">
              <mc:Choice xmlns:v="urn:schemas-microsoft-com:vml" Requires="v">
                <p:oleObj name="Photo Editor Photo" r:id="rId52" imgW="762000" imgH="508000" progId="MSPhotoEd.3">
                  <p:embed/>
                </p:oleObj>
              </mc:Choice>
              <mc:Fallback>
                <p:oleObj name="Photo Editor Photo" r:id="rId52" imgW="762000" imgH="508000" progId="MSPhotoEd.3">
                  <p:embed/>
                  <p:pic>
                    <p:nvPicPr>
                      <p:cNvPr id="0" name="Object 42"/>
                      <p:cNvPicPr>
                        <a:picLocks noChangeAspect="1" noChangeArrowheads="1"/>
                      </p:cNvPicPr>
                      <p:nvPr/>
                    </p:nvPicPr>
                    <p:blipFill>
                      <a:blip r:embed="rId53">
                        <a:extLst>
                          <a:ext uri="{28A0092B-C50C-407E-A947-70E740481C1C}">
                            <a14:useLocalDpi xmlns:a14="http://schemas.microsoft.com/office/drawing/2010/main" val="0"/>
                          </a:ext>
                        </a:extLst>
                      </a:blip>
                      <a:srcRect/>
                      <a:stretch>
                        <a:fillRect/>
                      </a:stretch>
                    </p:blipFill>
                    <p:spPr bwMode="auto">
                      <a:xfrm>
                        <a:off x="8053388" y="3213100"/>
                        <a:ext cx="52705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rgbClr val="000099"/>
                              </a:outerShdw>
                            </a:effectLst>
                          </a14:hiddenEffects>
                        </a:ext>
                      </a:extLst>
                    </p:spPr>
                  </p:pic>
                </p:oleObj>
              </mc:Fallback>
            </mc:AlternateContent>
          </a:graphicData>
        </a:graphic>
      </p:graphicFrame>
      <p:graphicFrame>
        <p:nvGraphicFramePr>
          <p:cNvPr id="2091" name="Object 43">
            <a:extLst>
              <a:ext uri="{FF2B5EF4-FFF2-40B4-BE49-F238E27FC236}">
                <a16:creationId xmlns:a16="http://schemas.microsoft.com/office/drawing/2014/main" id="{59FCD338-C1C6-139F-2BA2-B29E3A36A689}"/>
              </a:ext>
            </a:extLst>
          </p:cNvPr>
          <p:cNvGraphicFramePr>
            <a:graphicFrameLocks noChangeAspect="1"/>
          </p:cNvGraphicFramePr>
          <p:nvPr/>
        </p:nvGraphicFramePr>
        <p:xfrm>
          <a:off x="8053388" y="2492375"/>
          <a:ext cx="527050" cy="381000"/>
        </p:xfrm>
        <a:graphic>
          <a:graphicData uri="http://schemas.openxmlformats.org/presentationml/2006/ole">
            <mc:AlternateContent xmlns:mc="http://schemas.openxmlformats.org/markup-compatibility/2006">
              <mc:Choice xmlns:v="urn:schemas-microsoft-com:vml" Requires="v">
                <p:oleObj name="Photo Editor Photo" r:id="rId54" imgW="762000" imgH="508000" progId="MSPhotoEd.3">
                  <p:embed/>
                </p:oleObj>
              </mc:Choice>
              <mc:Fallback>
                <p:oleObj name="Photo Editor Photo" r:id="rId54" imgW="762000" imgH="508000" progId="MSPhotoEd.3">
                  <p:embed/>
                  <p:pic>
                    <p:nvPicPr>
                      <p:cNvPr id="0" name="Object 43"/>
                      <p:cNvPicPr>
                        <a:picLocks noChangeAspect="1" noChangeArrowheads="1"/>
                      </p:cNvPicPr>
                      <p:nvPr/>
                    </p:nvPicPr>
                    <p:blipFill>
                      <a:blip r:embed="rId55">
                        <a:extLst>
                          <a:ext uri="{28A0092B-C50C-407E-A947-70E740481C1C}">
                            <a14:useLocalDpi xmlns:a14="http://schemas.microsoft.com/office/drawing/2010/main" val="0"/>
                          </a:ext>
                        </a:extLst>
                      </a:blip>
                      <a:srcRect/>
                      <a:stretch>
                        <a:fillRect/>
                      </a:stretch>
                    </p:blipFill>
                    <p:spPr bwMode="auto">
                      <a:xfrm>
                        <a:off x="8053388" y="2492375"/>
                        <a:ext cx="52705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rgbClr val="000099"/>
                              </a:outerShdw>
                            </a:effectLst>
                          </a14:hiddenEffects>
                        </a:ext>
                      </a:extLst>
                    </p:spPr>
                  </p:pic>
                </p:oleObj>
              </mc:Fallback>
            </mc:AlternateContent>
          </a:graphicData>
        </a:graphic>
      </p:graphicFrame>
      <p:pic>
        <p:nvPicPr>
          <p:cNvPr id="2092" name="Picture 44">
            <a:extLst>
              <a:ext uri="{FF2B5EF4-FFF2-40B4-BE49-F238E27FC236}">
                <a16:creationId xmlns:a16="http://schemas.microsoft.com/office/drawing/2014/main" id="{E5732A08-94E9-C857-1884-E15DD7E5EEEE}"/>
              </a:ext>
            </a:extLst>
          </p:cNvPr>
          <p:cNvPicPr>
            <a:picLocks noChangeAspect="1" noChangeArrowheads="1"/>
          </p:cNvPicPr>
          <p:nvPr/>
        </p:nvPicPr>
        <p:blipFill>
          <a:blip r:embed="rId56">
            <a:extLst>
              <a:ext uri="{28A0092B-C50C-407E-A947-70E740481C1C}">
                <a14:useLocalDpi xmlns:a14="http://schemas.microsoft.com/office/drawing/2010/main"/>
              </a:ext>
            </a:extLst>
          </a:blip>
          <a:srcRect/>
          <a:stretch>
            <a:fillRect/>
          </a:stretch>
        </p:blipFill>
        <p:spPr bwMode="auto">
          <a:xfrm>
            <a:off x="600075" y="4652963"/>
            <a:ext cx="525463" cy="349250"/>
          </a:xfrm>
          <a:prstGeom prst="rect">
            <a:avLst/>
          </a:prstGeom>
          <a:noFill/>
          <a:extLst>
            <a:ext uri="{909E8E84-426E-40DD-AFC4-6F175D3DCCD1}">
              <a14:hiddenFill xmlns:a14="http://schemas.microsoft.com/office/drawing/2010/main">
                <a:solidFill>
                  <a:srgbClr val="FFFFFF"/>
                </a:solidFill>
              </a14:hiddenFill>
            </a:ext>
          </a:extLst>
        </p:spPr>
      </p:pic>
      <p:pic>
        <p:nvPicPr>
          <p:cNvPr id="2093" name="Picture 45">
            <a:extLst>
              <a:ext uri="{FF2B5EF4-FFF2-40B4-BE49-F238E27FC236}">
                <a16:creationId xmlns:a16="http://schemas.microsoft.com/office/drawing/2014/main" id="{888FC685-E21E-7CDF-C10B-31056C15E44D}"/>
              </a:ext>
            </a:extLst>
          </p:cNvPr>
          <p:cNvPicPr>
            <a:picLocks noChangeAspect="1" noChangeArrowheads="1"/>
          </p:cNvPicPr>
          <p:nvPr/>
        </p:nvPicPr>
        <p:blipFill>
          <a:blip r:embed="rId57">
            <a:extLst>
              <a:ext uri="{28A0092B-C50C-407E-A947-70E740481C1C}">
                <a14:useLocalDpi xmlns:a14="http://schemas.microsoft.com/office/drawing/2010/main"/>
              </a:ext>
            </a:extLst>
          </a:blip>
          <a:srcRect/>
          <a:stretch>
            <a:fillRect/>
          </a:stretch>
        </p:blipFill>
        <p:spPr bwMode="auto">
          <a:xfrm>
            <a:off x="8051800" y="4654550"/>
            <a:ext cx="525463" cy="35083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89" name="Picture 9">
            <a:extLst>
              <a:ext uri="{FF2B5EF4-FFF2-40B4-BE49-F238E27FC236}">
                <a16:creationId xmlns:a16="http://schemas.microsoft.com/office/drawing/2014/main" id="{4EA47E32-A56F-604D-AE77-339C08F99672}"/>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6200" y="1196975"/>
            <a:ext cx="3735388" cy="528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2883" name="AutoShape 3">
            <a:extLst>
              <a:ext uri="{FF2B5EF4-FFF2-40B4-BE49-F238E27FC236}">
                <a16:creationId xmlns:a16="http://schemas.microsoft.com/office/drawing/2014/main" id="{16D17052-BC3B-7D9D-136C-18FCE960E9AE}"/>
              </a:ext>
            </a:extLst>
          </p:cNvPr>
          <p:cNvSpPr>
            <a:spLocks noChangeArrowheads="1"/>
          </p:cNvSpPr>
          <p:nvPr/>
        </p:nvSpPr>
        <p:spPr bwMode="auto">
          <a:xfrm>
            <a:off x="3352800" y="1989138"/>
            <a:ext cx="533400" cy="152400"/>
          </a:xfrm>
          <a:prstGeom prst="leftArrow">
            <a:avLst>
              <a:gd name="adj1" fmla="val 50000"/>
              <a:gd name="adj2" fmla="val 875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IT"/>
          </a:p>
        </p:txBody>
      </p:sp>
      <p:sp>
        <p:nvSpPr>
          <p:cNvPr id="122885" name="Rectangle 5">
            <a:extLst>
              <a:ext uri="{FF2B5EF4-FFF2-40B4-BE49-F238E27FC236}">
                <a16:creationId xmlns:a16="http://schemas.microsoft.com/office/drawing/2014/main" id="{8DFF61E6-19E4-7E1A-94DB-AB620D91028F}"/>
              </a:ext>
            </a:extLst>
          </p:cNvPr>
          <p:cNvSpPr>
            <a:spLocks noChangeArrowheads="1"/>
          </p:cNvSpPr>
          <p:nvPr/>
        </p:nvSpPr>
        <p:spPr bwMode="auto">
          <a:xfrm>
            <a:off x="3886200" y="1277938"/>
            <a:ext cx="3494088" cy="5132387"/>
          </a:xfrm>
          <a:prstGeom prst="rect">
            <a:avLst/>
          </a:prstGeom>
          <a:noFill/>
          <a:ln w="9525">
            <a:solidFill>
              <a:srgbClr val="333333"/>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IT"/>
          </a:p>
        </p:txBody>
      </p:sp>
      <p:sp>
        <p:nvSpPr>
          <p:cNvPr id="122887" name="Rectangle 7">
            <a:extLst>
              <a:ext uri="{FF2B5EF4-FFF2-40B4-BE49-F238E27FC236}">
                <a16:creationId xmlns:a16="http://schemas.microsoft.com/office/drawing/2014/main" id="{993F727D-0663-B4F0-666A-0431673051DE}"/>
              </a:ext>
            </a:extLst>
          </p:cNvPr>
          <p:cNvSpPr>
            <a:spLocks noChangeArrowheads="1"/>
          </p:cNvSpPr>
          <p:nvPr/>
        </p:nvSpPr>
        <p:spPr bwMode="auto">
          <a:xfrm>
            <a:off x="533400" y="404813"/>
            <a:ext cx="64770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sz="2400" b="1">
                <a:solidFill>
                  <a:srgbClr val="003994"/>
                </a:solidFill>
                <a:latin typeface="Arial" panose="020B0604020202020204" pitchFamily="34" charset="0"/>
              </a:defRPr>
            </a:lvl1pPr>
            <a:lvl2pPr algn="l">
              <a:defRPr sz="2400" b="1">
                <a:solidFill>
                  <a:srgbClr val="003994"/>
                </a:solidFill>
                <a:latin typeface="Arial" panose="020B0604020202020204" pitchFamily="34" charset="0"/>
              </a:defRPr>
            </a:lvl2pPr>
            <a:lvl3pPr algn="l">
              <a:defRPr sz="2400" b="1">
                <a:solidFill>
                  <a:srgbClr val="003994"/>
                </a:solidFill>
                <a:latin typeface="Arial" panose="020B0604020202020204" pitchFamily="34" charset="0"/>
              </a:defRPr>
            </a:lvl3pPr>
            <a:lvl4pPr algn="l">
              <a:defRPr sz="2400" b="1">
                <a:solidFill>
                  <a:srgbClr val="003994"/>
                </a:solidFill>
                <a:latin typeface="Arial" panose="020B0604020202020204" pitchFamily="34" charset="0"/>
              </a:defRPr>
            </a:lvl4pPr>
            <a:lvl5pPr algn="l">
              <a:defRPr sz="2400" b="1">
                <a:solidFill>
                  <a:srgbClr val="003994"/>
                </a:solidFill>
                <a:latin typeface="Arial" panose="020B0604020202020204" pitchFamily="34" charset="0"/>
              </a:defRPr>
            </a:lvl5pPr>
            <a:lvl6pPr marL="457200" fontAlgn="base">
              <a:spcBef>
                <a:spcPct val="0"/>
              </a:spcBef>
              <a:spcAft>
                <a:spcPct val="0"/>
              </a:spcAft>
              <a:defRPr sz="2400" b="1">
                <a:solidFill>
                  <a:srgbClr val="003994"/>
                </a:solidFill>
                <a:latin typeface="Arial" panose="020B0604020202020204" pitchFamily="34" charset="0"/>
              </a:defRPr>
            </a:lvl6pPr>
            <a:lvl7pPr marL="914400" fontAlgn="base">
              <a:spcBef>
                <a:spcPct val="0"/>
              </a:spcBef>
              <a:spcAft>
                <a:spcPct val="0"/>
              </a:spcAft>
              <a:defRPr sz="2400" b="1">
                <a:solidFill>
                  <a:srgbClr val="003994"/>
                </a:solidFill>
                <a:latin typeface="Arial" panose="020B0604020202020204" pitchFamily="34" charset="0"/>
              </a:defRPr>
            </a:lvl7pPr>
            <a:lvl8pPr marL="1371600" fontAlgn="base">
              <a:spcBef>
                <a:spcPct val="0"/>
              </a:spcBef>
              <a:spcAft>
                <a:spcPct val="0"/>
              </a:spcAft>
              <a:defRPr sz="2400" b="1">
                <a:solidFill>
                  <a:srgbClr val="003994"/>
                </a:solidFill>
                <a:latin typeface="Arial" panose="020B0604020202020204" pitchFamily="34" charset="0"/>
              </a:defRPr>
            </a:lvl8pPr>
            <a:lvl9pPr marL="1828800" fontAlgn="base">
              <a:spcBef>
                <a:spcPct val="0"/>
              </a:spcBef>
              <a:spcAft>
                <a:spcPct val="0"/>
              </a:spcAft>
              <a:defRPr sz="2400" b="1">
                <a:solidFill>
                  <a:srgbClr val="003994"/>
                </a:solidFill>
                <a:latin typeface="Arial" panose="020B0604020202020204" pitchFamily="34" charset="0"/>
              </a:defRPr>
            </a:lvl9pPr>
          </a:lstStyle>
          <a:p>
            <a:r>
              <a:rPr lang="de-CH" altLang="de-IT"/>
              <a:t>UMFANG</a:t>
            </a:r>
          </a:p>
        </p:txBody>
      </p:sp>
      <p:pic>
        <p:nvPicPr>
          <p:cNvPr id="122890" name="Picture 10">
            <a:extLst>
              <a:ext uri="{FF2B5EF4-FFF2-40B4-BE49-F238E27FC236}">
                <a16:creationId xmlns:a16="http://schemas.microsoft.com/office/drawing/2014/main" id="{6288BB2E-2A82-4162-C1A1-1FE6A5A4C826}"/>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b="993"/>
          <a:stretch>
            <a:fillRect/>
          </a:stretch>
        </p:blipFill>
        <p:spPr bwMode="auto">
          <a:xfrm>
            <a:off x="3890963" y="1322388"/>
            <a:ext cx="3470275" cy="5059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pic>
      <p:sp>
        <p:nvSpPr>
          <p:cNvPr id="122891" name="Text Box 11">
            <a:extLst>
              <a:ext uri="{FF2B5EF4-FFF2-40B4-BE49-F238E27FC236}">
                <a16:creationId xmlns:a16="http://schemas.microsoft.com/office/drawing/2014/main" id="{6967664B-14F1-536F-0778-15C40DD49E71}"/>
              </a:ext>
            </a:extLst>
          </p:cNvPr>
          <p:cNvSpPr txBox="1">
            <a:spLocks noChangeArrowheads="1"/>
          </p:cNvSpPr>
          <p:nvPr/>
        </p:nvSpPr>
        <p:spPr bwMode="auto">
          <a:xfrm>
            <a:off x="5651500" y="4221163"/>
            <a:ext cx="3276600" cy="1011237"/>
          </a:xfrm>
          <a:prstGeom prst="rect">
            <a:avLst/>
          </a:prstGeom>
          <a:solidFill>
            <a:srgbClr val="FFFFFF"/>
          </a:solidFill>
          <a:ln w="38100">
            <a:solidFill>
              <a:srgbClr val="003994"/>
            </a:solidFill>
            <a:miter lim="800000"/>
            <a:headEnd/>
            <a:tailEnd/>
          </a:ln>
        </p:spPr>
        <p:txBody>
          <a:bodyPr lIns="18000" tIns="0" rIns="18000" bIns="0" anchor="ctr" anchorCtr="1"/>
          <a:lstStyle/>
          <a:p>
            <a:pPr algn="ctr" eaLnBrk="0" hangingPunct="0"/>
            <a:r>
              <a:rPr lang="de-DE" altLang="de-IT" sz="2200" b="1">
                <a:solidFill>
                  <a:srgbClr val="000099"/>
                </a:solidFill>
                <a:latin typeface="Arial" panose="020B0604020202020204" pitchFamily="34" charset="0"/>
              </a:rPr>
              <a:t>40 Überwachungs-einrichtungen in TS3.2!!!</a:t>
            </a:r>
          </a:p>
        </p:txBody>
      </p:sp>
      <p:sp>
        <p:nvSpPr>
          <p:cNvPr id="122892" name="Text Box 12">
            <a:extLst>
              <a:ext uri="{FF2B5EF4-FFF2-40B4-BE49-F238E27FC236}">
                <a16:creationId xmlns:a16="http://schemas.microsoft.com/office/drawing/2014/main" id="{08BDF25C-DBCA-DF54-F915-D3A08C6A0E21}"/>
              </a:ext>
            </a:extLst>
          </p:cNvPr>
          <p:cNvSpPr txBox="1">
            <a:spLocks noChangeArrowheads="1"/>
          </p:cNvSpPr>
          <p:nvPr/>
        </p:nvSpPr>
        <p:spPr bwMode="auto">
          <a:xfrm>
            <a:off x="1862138" y="6108700"/>
            <a:ext cx="838200" cy="106363"/>
          </a:xfrm>
          <a:prstGeom prst="rect">
            <a:avLst/>
          </a:prstGeom>
          <a:solidFill>
            <a:srgbClr val="EAEAEA"/>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0" tIns="0" rIns="0" bIns="0">
            <a:spAutoFit/>
          </a:bodyPr>
          <a:lstStyle/>
          <a:p>
            <a:pPr algn="l">
              <a:spcBef>
                <a:spcPct val="50000"/>
              </a:spcBef>
            </a:pPr>
            <a:r>
              <a:rPr lang="de-CH" altLang="de-IT" sz="700" b="1">
                <a:solidFill>
                  <a:srgbClr val="000000"/>
                </a:solidFill>
                <a:latin typeface="Arial" panose="020B0604020202020204" pitchFamily="34" charset="0"/>
              </a:rPr>
              <a:t>Betriebsanleitung</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122891"/>
                                        </p:tgtEl>
                                        <p:attrNameLst>
                                          <p:attrName>style.visibility</p:attrName>
                                        </p:attrNameLst>
                                      </p:cBhvr>
                                      <p:to>
                                        <p:strVal val="visible"/>
                                      </p:to>
                                    </p:set>
                                    <p:animEffect transition="in" filter="box(in)">
                                      <p:cBhvr>
                                        <p:cTn id="7" dur="500"/>
                                        <p:tgtEl>
                                          <p:spTgt spid="1228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891" grpId="0" animBg="1"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5170" name="AutoShape 2">
            <a:extLst>
              <a:ext uri="{FF2B5EF4-FFF2-40B4-BE49-F238E27FC236}">
                <a16:creationId xmlns:a16="http://schemas.microsoft.com/office/drawing/2014/main" id="{2B564FED-81A1-34E9-B9B0-E91E2E1A1E35}"/>
              </a:ext>
            </a:extLst>
          </p:cNvPr>
          <p:cNvSpPr>
            <a:spLocks noChangeArrowheads="1"/>
          </p:cNvSpPr>
          <p:nvPr/>
        </p:nvSpPr>
        <p:spPr bwMode="auto">
          <a:xfrm>
            <a:off x="3200400" y="2819400"/>
            <a:ext cx="533400" cy="152400"/>
          </a:xfrm>
          <a:prstGeom prst="leftArrow">
            <a:avLst>
              <a:gd name="adj1" fmla="val 50000"/>
              <a:gd name="adj2" fmla="val 875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IT"/>
          </a:p>
        </p:txBody>
      </p:sp>
      <p:pic>
        <p:nvPicPr>
          <p:cNvPr id="135171" name="Picture 3">
            <a:extLst>
              <a:ext uri="{FF2B5EF4-FFF2-40B4-BE49-F238E27FC236}">
                <a16:creationId xmlns:a16="http://schemas.microsoft.com/office/drawing/2014/main" id="{C4C6A614-E2D4-D9C9-D599-EF4638B1EE22}"/>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33400" y="1125538"/>
            <a:ext cx="8077200" cy="4829175"/>
          </a:xfrm>
          <a:prstGeom prst="rect">
            <a:avLst/>
          </a:prstGeom>
          <a:noFill/>
          <a:extLst>
            <a:ext uri="{909E8E84-426E-40DD-AFC4-6F175D3DCCD1}">
              <a14:hiddenFill xmlns:a14="http://schemas.microsoft.com/office/drawing/2010/main">
                <a:solidFill>
                  <a:srgbClr val="FFFFFF"/>
                </a:solidFill>
              </a14:hiddenFill>
            </a:ext>
          </a:extLst>
        </p:spPr>
      </p:pic>
      <p:sp>
        <p:nvSpPr>
          <p:cNvPr id="135173" name="Rectangle 5">
            <a:extLst>
              <a:ext uri="{FF2B5EF4-FFF2-40B4-BE49-F238E27FC236}">
                <a16:creationId xmlns:a16="http://schemas.microsoft.com/office/drawing/2014/main" id="{923BF136-D01D-66AC-76AF-01681F51B042}"/>
              </a:ext>
            </a:extLst>
          </p:cNvPr>
          <p:cNvSpPr>
            <a:spLocks noChangeArrowheads="1"/>
          </p:cNvSpPr>
          <p:nvPr/>
        </p:nvSpPr>
        <p:spPr bwMode="auto">
          <a:xfrm>
            <a:off x="533400" y="404813"/>
            <a:ext cx="64770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sz="2400" b="1">
                <a:solidFill>
                  <a:srgbClr val="003994"/>
                </a:solidFill>
                <a:latin typeface="Arial" panose="020B0604020202020204" pitchFamily="34" charset="0"/>
              </a:defRPr>
            </a:lvl1pPr>
            <a:lvl2pPr algn="l">
              <a:defRPr sz="2400" b="1">
                <a:solidFill>
                  <a:srgbClr val="003994"/>
                </a:solidFill>
                <a:latin typeface="Arial" panose="020B0604020202020204" pitchFamily="34" charset="0"/>
              </a:defRPr>
            </a:lvl2pPr>
            <a:lvl3pPr algn="l">
              <a:defRPr sz="2400" b="1">
                <a:solidFill>
                  <a:srgbClr val="003994"/>
                </a:solidFill>
                <a:latin typeface="Arial" panose="020B0604020202020204" pitchFamily="34" charset="0"/>
              </a:defRPr>
            </a:lvl3pPr>
            <a:lvl4pPr algn="l">
              <a:defRPr sz="2400" b="1">
                <a:solidFill>
                  <a:srgbClr val="003994"/>
                </a:solidFill>
                <a:latin typeface="Arial" panose="020B0604020202020204" pitchFamily="34" charset="0"/>
              </a:defRPr>
            </a:lvl4pPr>
            <a:lvl5pPr algn="l">
              <a:defRPr sz="2400" b="1">
                <a:solidFill>
                  <a:srgbClr val="003994"/>
                </a:solidFill>
                <a:latin typeface="Arial" panose="020B0604020202020204" pitchFamily="34" charset="0"/>
              </a:defRPr>
            </a:lvl5pPr>
            <a:lvl6pPr marL="457200" fontAlgn="base">
              <a:spcBef>
                <a:spcPct val="0"/>
              </a:spcBef>
              <a:spcAft>
                <a:spcPct val="0"/>
              </a:spcAft>
              <a:defRPr sz="2400" b="1">
                <a:solidFill>
                  <a:srgbClr val="003994"/>
                </a:solidFill>
                <a:latin typeface="Arial" panose="020B0604020202020204" pitchFamily="34" charset="0"/>
              </a:defRPr>
            </a:lvl6pPr>
            <a:lvl7pPr marL="914400" fontAlgn="base">
              <a:spcBef>
                <a:spcPct val="0"/>
              </a:spcBef>
              <a:spcAft>
                <a:spcPct val="0"/>
              </a:spcAft>
              <a:defRPr sz="2400" b="1">
                <a:solidFill>
                  <a:srgbClr val="003994"/>
                </a:solidFill>
                <a:latin typeface="Arial" panose="020B0604020202020204" pitchFamily="34" charset="0"/>
              </a:defRPr>
            </a:lvl7pPr>
            <a:lvl8pPr marL="1371600" fontAlgn="base">
              <a:spcBef>
                <a:spcPct val="0"/>
              </a:spcBef>
              <a:spcAft>
                <a:spcPct val="0"/>
              </a:spcAft>
              <a:defRPr sz="2400" b="1">
                <a:solidFill>
                  <a:srgbClr val="003994"/>
                </a:solidFill>
                <a:latin typeface="Arial" panose="020B0604020202020204" pitchFamily="34" charset="0"/>
              </a:defRPr>
            </a:lvl8pPr>
            <a:lvl9pPr marL="1828800" fontAlgn="base">
              <a:spcBef>
                <a:spcPct val="0"/>
              </a:spcBef>
              <a:spcAft>
                <a:spcPct val="0"/>
              </a:spcAft>
              <a:defRPr sz="2400" b="1">
                <a:solidFill>
                  <a:srgbClr val="003994"/>
                </a:solidFill>
                <a:latin typeface="Arial" panose="020B0604020202020204" pitchFamily="34" charset="0"/>
              </a:defRPr>
            </a:lvl9pPr>
          </a:lstStyle>
          <a:p>
            <a:r>
              <a:rPr lang="de-CH" altLang="de-IT"/>
              <a:t>UMFANG</a:t>
            </a: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6984" name="Picture 8">
            <a:extLst>
              <a:ext uri="{FF2B5EF4-FFF2-40B4-BE49-F238E27FC236}">
                <a16:creationId xmlns:a16="http://schemas.microsoft.com/office/drawing/2014/main" id="{6E511477-0951-E3C4-3DE0-1D9D13EFE573}"/>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6200" y="1196975"/>
            <a:ext cx="3735388" cy="528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6979" name="AutoShape 3">
            <a:extLst>
              <a:ext uri="{FF2B5EF4-FFF2-40B4-BE49-F238E27FC236}">
                <a16:creationId xmlns:a16="http://schemas.microsoft.com/office/drawing/2014/main" id="{8AE0B14A-4B87-081A-F908-B3CFA31CBF29}"/>
              </a:ext>
            </a:extLst>
          </p:cNvPr>
          <p:cNvSpPr>
            <a:spLocks noChangeArrowheads="1"/>
          </p:cNvSpPr>
          <p:nvPr/>
        </p:nvSpPr>
        <p:spPr bwMode="auto">
          <a:xfrm>
            <a:off x="3352800" y="2492375"/>
            <a:ext cx="533400" cy="152400"/>
          </a:xfrm>
          <a:prstGeom prst="leftArrow">
            <a:avLst>
              <a:gd name="adj1" fmla="val 50000"/>
              <a:gd name="adj2" fmla="val 875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IT"/>
          </a:p>
        </p:txBody>
      </p:sp>
      <p:sp>
        <p:nvSpPr>
          <p:cNvPr id="126981" name="Rectangle 5">
            <a:extLst>
              <a:ext uri="{FF2B5EF4-FFF2-40B4-BE49-F238E27FC236}">
                <a16:creationId xmlns:a16="http://schemas.microsoft.com/office/drawing/2014/main" id="{7BDB1C54-3C36-0FC9-69B6-8569BB3D1931}"/>
              </a:ext>
            </a:extLst>
          </p:cNvPr>
          <p:cNvSpPr>
            <a:spLocks noChangeArrowheads="1"/>
          </p:cNvSpPr>
          <p:nvPr/>
        </p:nvSpPr>
        <p:spPr bwMode="auto">
          <a:xfrm>
            <a:off x="3886200" y="1268413"/>
            <a:ext cx="4430713" cy="5132387"/>
          </a:xfrm>
          <a:prstGeom prst="rect">
            <a:avLst/>
          </a:prstGeom>
          <a:noFill/>
          <a:ln w="9525">
            <a:solidFill>
              <a:srgbClr val="333333"/>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IT"/>
          </a:p>
        </p:txBody>
      </p:sp>
      <p:sp>
        <p:nvSpPr>
          <p:cNvPr id="126985" name="Rectangle 9">
            <a:extLst>
              <a:ext uri="{FF2B5EF4-FFF2-40B4-BE49-F238E27FC236}">
                <a16:creationId xmlns:a16="http://schemas.microsoft.com/office/drawing/2014/main" id="{110AD177-5D0B-34F9-C96F-2F267D20D8BB}"/>
              </a:ext>
            </a:extLst>
          </p:cNvPr>
          <p:cNvSpPr>
            <a:spLocks noChangeArrowheads="1"/>
          </p:cNvSpPr>
          <p:nvPr/>
        </p:nvSpPr>
        <p:spPr bwMode="auto">
          <a:xfrm>
            <a:off x="533400" y="404813"/>
            <a:ext cx="64770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sz="2400" b="1">
                <a:solidFill>
                  <a:srgbClr val="003994"/>
                </a:solidFill>
                <a:latin typeface="Arial" panose="020B0604020202020204" pitchFamily="34" charset="0"/>
              </a:defRPr>
            </a:lvl1pPr>
            <a:lvl2pPr algn="l">
              <a:defRPr sz="2400" b="1">
                <a:solidFill>
                  <a:srgbClr val="003994"/>
                </a:solidFill>
                <a:latin typeface="Arial" panose="020B0604020202020204" pitchFamily="34" charset="0"/>
              </a:defRPr>
            </a:lvl2pPr>
            <a:lvl3pPr algn="l">
              <a:defRPr sz="2400" b="1">
                <a:solidFill>
                  <a:srgbClr val="003994"/>
                </a:solidFill>
                <a:latin typeface="Arial" panose="020B0604020202020204" pitchFamily="34" charset="0"/>
              </a:defRPr>
            </a:lvl3pPr>
            <a:lvl4pPr algn="l">
              <a:defRPr sz="2400" b="1">
                <a:solidFill>
                  <a:srgbClr val="003994"/>
                </a:solidFill>
                <a:latin typeface="Arial" panose="020B0604020202020204" pitchFamily="34" charset="0"/>
              </a:defRPr>
            </a:lvl4pPr>
            <a:lvl5pPr algn="l">
              <a:defRPr sz="2400" b="1">
                <a:solidFill>
                  <a:srgbClr val="003994"/>
                </a:solidFill>
                <a:latin typeface="Arial" panose="020B0604020202020204" pitchFamily="34" charset="0"/>
              </a:defRPr>
            </a:lvl5pPr>
            <a:lvl6pPr marL="457200" fontAlgn="base">
              <a:spcBef>
                <a:spcPct val="0"/>
              </a:spcBef>
              <a:spcAft>
                <a:spcPct val="0"/>
              </a:spcAft>
              <a:defRPr sz="2400" b="1">
                <a:solidFill>
                  <a:srgbClr val="003994"/>
                </a:solidFill>
                <a:latin typeface="Arial" panose="020B0604020202020204" pitchFamily="34" charset="0"/>
              </a:defRPr>
            </a:lvl6pPr>
            <a:lvl7pPr marL="914400" fontAlgn="base">
              <a:spcBef>
                <a:spcPct val="0"/>
              </a:spcBef>
              <a:spcAft>
                <a:spcPct val="0"/>
              </a:spcAft>
              <a:defRPr sz="2400" b="1">
                <a:solidFill>
                  <a:srgbClr val="003994"/>
                </a:solidFill>
                <a:latin typeface="Arial" panose="020B0604020202020204" pitchFamily="34" charset="0"/>
              </a:defRPr>
            </a:lvl7pPr>
            <a:lvl8pPr marL="1371600" fontAlgn="base">
              <a:spcBef>
                <a:spcPct val="0"/>
              </a:spcBef>
              <a:spcAft>
                <a:spcPct val="0"/>
              </a:spcAft>
              <a:defRPr sz="2400" b="1">
                <a:solidFill>
                  <a:srgbClr val="003994"/>
                </a:solidFill>
                <a:latin typeface="Arial" panose="020B0604020202020204" pitchFamily="34" charset="0"/>
              </a:defRPr>
            </a:lvl8pPr>
            <a:lvl9pPr marL="1828800" fontAlgn="base">
              <a:spcBef>
                <a:spcPct val="0"/>
              </a:spcBef>
              <a:spcAft>
                <a:spcPct val="0"/>
              </a:spcAft>
              <a:defRPr sz="2400" b="1">
                <a:solidFill>
                  <a:srgbClr val="003994"/>
                </a:solidFill>
                <a:latin typeface="Arial" panose="020B0604020202020204" pitchFamily="34" charset="0"/>
              </a:defRPr>
            </a:lvl9pPr>
          </a:lstStyle>
          <a:p>
            <a:r>
              <a:rPr lang="de-CH" altLang="de-IT"/>
              <a:t>UMFANG</a:t>
            </a:r>
          </a:p>
        </p:txBody>
      </p:sp>
      <p:pic>
        <p:nvPicPr>
          <p:cNvPr id="126986" name="Picture 10">
            <a:extLst>
              <a:ext uri="{FF2B5EF4-FFF2-40B4-BE49-F238E27FC236}">
                <a16:creationId xmlns:a16="http://schemas.microsoft.com/office/drawing/2014/main" id="{6A884D6F-8BDB-C107-F2E0-0939292B9CD8}"/>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924300" y="1277938"/>
            <a:ext cx="4318000" cy="4033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pic>
      <p:sp>
        <p:nvSpPr>
          <p:cNvPr id="126987" name="Text Box 11">
            <a:extLst>
              <a:ext uri="{FF2B5EF4-FFF2-40B4-BE49-F238E27FC236}">
                <a16:creationId xmlns:a16="http://schemas.microsoft.com/office/drawing/2014/main" id="{E0E074C4-1D4E-7543-E60B-93A790BD8496}"/>
              </a:ext>
            </a:extLst>
          </p:cNvPr>
          <p:cNvSpPr txBox="1">
            <a:spLocks noChangeArrowheads="1"/>
          </p:cNvSpPr>
          <p:nvPr/>
        </p:nvSpPr>
        <p:spPr bwMode="auto">
          <a:xfrm>
            <a:off x="1862138" y="6108700"/>
            <a:ext cx="838200" cy="106363"/>
          </a:xfrm>
          <a:prstGeom prst="rect">
            <a:avLst/>
          </a:prstGeom>
          <a:solidFill>
            <a:srgbClr val="EAEAEA"/>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0" tIns="0" rIns="0" bIns="0">
            <a:spAutoFit/>
          </a:bodyPr>
          <a:lstStyle/>
          <a:p>
            <a:pPr algn="l">
              <a:spcBef>
                <a:spcPct val="50000"/>
              </a:spcBef>
            </a:pPr>
            <a:r>
              <a:rPr lang="de-CH" altLang="de-IT" sz="700" b="1">
                <a:solidFill>
                  <a:srgbClr val="000000"/>
                </a:solidFill>
                <a:latin typeface="Arial" panose="020B0604020202020204" pitchFamily="34" charset="0"/>
              </a:rPr>
              <a:t>Betriebsanleitung</a:t>
            </a: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7" name="Rectangle 5">
            <a:extLst>
              <a:ext uri="{FF2B5EF4-FFF2-40B4-BE49-F238E27FC236}">
                <a16:creationId xmlns:a16="http://schemas.microsoft.com/office/drawing/2014/main" id="{914FE013-589C-1C41-3962-408509EA5D05}"/>
              </a:ext>
            </a:extLst>
          </p:cNvPr>
          <p:cNvSpPr>
            <a:spLocks noChangeArrowheads="1"/>
          </p:cNvSpPr>
          <p:nvPr/>
        </p:nvSpPr>
        <p:spPr bwMode="auto">
          <a:xfrm>
            <a:off x="3886200" y="1277938"/>
            <a:ext cx="4502150" cy="3806825"/>
          </a:xfrm>
          <a:prstGeom prst="rect">
            <a:avLst/>
          </a:prstGeom>
          <a:noFill/>
          <a:ln w="9525">
            <a:solidFill>
              <a:srgbClr val="333333"/>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IT"/>
          </a:p>
        </p:txBody>
      </p:sp>
      <p:pic>
        <p:nvPicPr>
          <p:cNvPr id="131080" name="Picture 8">
            <a:extLst>
              <a:ext uri="{FF2B5EF4-FFF2-40B4-BE49-F238E27FC236}">
                <a16:creationId xmlns:a16="http://schemas.microsoft.com/office/drawing/2014/main" id="{4282DC9F-8545-CA05-3E61-2982AFB67C99}"/>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6200" y="1196975"/>
            <a:ext cx="3735388" cy="528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1081" name="AutoShape 9">
            <a:extLst>
              <a:ext uri="{FF2B5EF4-FFF2-40B4-BE49-F238E27FC236}">
                <a16:creationId xmlns:a16="http://schemas.microsoft.com/office/drawing/2014/main" id="{C08D8E7E-ACF4-A682-9A79-827B929B6EFA}"/>
              </a:ext>
            </a:extLst>
          </p:cNvPr>
          <p:cNvSpPr>
            <a:spLocks noChangeArrowheads="1"/>
          </p:cNvSpPr>
          <p:nvPr/>
        </p:nvSpPr>
        <p:spPr bwMode="auto">
          <a:xfrm>
            <a:off x="3352800" y="2492375"/>
            <a:ext cx="533400" cy="152400"/>
          </a:xfrm>
          <a:prstGeom prst="leftArrow">
            <a:avLst>
              <a:gd name="adj1" fmla="val 50000"/>
              <a:gd name="adj2" fmla="val 875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IT"/>
          </a:p>
        </p:txBody>
      </p:sp>
      <p:sp>
        <p:nvSpPr>
          <p:cNvPr id="131082" name="Rectangle 10">
            <a:extLst>
              <a:ext uri="{FF2B5EF4-FFF2-40B4-BE49-F238E27FC236}">
                <a16:creationId xmlns:a16="http://schemas.microsoft.com/office/drawing/2014/main" id="{3903B080-0B76-B343-295A-D2E0FE8B08D2}"/>
              </a:ext>
            </a:extLst>
          </p:cNvPr>
          <p:cNvSpPr>
            <a:spLocks noChangeArrowheads="1"/>
          </p:cNvSpPr>
          <p:nvPr/>
        </p:nvSpPr>
        <p:spPr bwMode="auto">
          <a:xfrm>
            <a:off x="533400" y="404813"/>
            <a:ext cx="64770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sz="2400" b="1">
                <a:solidFill>
                  <a:srgbClr val="003994"/>
                </a:solidFill>
                <a:latin typeface="Arial" panose="020B0604020202020204" pitchFamily="34" charset="0"/>
              </a:defRPr>
            </a:lvl1pPr>
            <a:lvl2pPr algn="l">
              <a:defRPr sz="2400" b="1">
                <a:solidFill>
                  <a:srgbClr val="003994"/>
                </a:solidFill>
                <a:latin typeface="Arial" panose="020B0604020202020204" pitchFamily="34" charset="0"/>
              </a:defRPr>
            </a:lvl2pPr>
            <a:lvl3pPr algn="l">
              <a:defRPr sz="2400" b="1">
                <a:solidFill>
                  <a:srgbClr val="003994"/>
                </a:solidFill>
                <a:latin typeface="Arial" panose="020B0604020202020204" pitchFamily="34" charset="0"/>
              </a:defRPr>
            </a:lvl3pPr>
            <a:lvl4pPr algn="l">
              <a:defRPr sz="2400" b="1">
                <a:solidFill>
                  <a:srgbClr val="003994"/>
                </a:solidFill>
                <a:latin typeface="Arial" panose="020B0604020202020204" pitchFamily="34" charset="0"/>
              </a:defRPr>
            </a:lvl4pPr>
            <a:lvl5pPr algn="l">
              <a:defRPr sz="2400" b="1">
                <a:solidFill>
                  <a:srgbClr val="003994"/>
                </a:solidFill>
                <a:latin typeface="Arial" panose="020B0604020202020204" pitchFamily="34" charset="0"/>
              </a:defRPr>
            </a:lvl5pPr>
            <a:lvl6pPr marL="457200" fontAlgn="base">
              <a:spcBef>
                <a:spcPct val="0"/>
              </a:spcBef>
              <a:spcAft>
                <a:spcPct val="0"/>
              </a:spcAft>
              <a:defRPr sz="2400" b="1">
                <a:solidFill>
                  <a:srgbClr val="003994"/>
                </a:solidFill>
                <a:latin typeface="Arial" panose="020B0604020202020204" pitchFamily="34" charset="0"/>
              </a:defRPr>
            </a:lvl6pPr>
            <a:lvl7pPr marL="914400" fontAlgn="base">
              <a:spcBef>
                <a:spcPct val="0"/>
              </a:spcBef>
              <a:spcAft>
                <a:spcPct val="0"/>
              </a:spcAft>
              <a:defRPr sz="2400" b="1">
                <a:solidFill>
                  <a:srgbClr val="003994"/>
                </a:solidFill>
                <a:latin typeface="Arial" panose="020B0604020202020204" pitchFamily="34" charset="0"/>
              </a:defRPr>
            </a:lvl7pPr>
            <a:lvl8pPr marL="1371600" fontAlgn="base">
              <a:spcBef>
                <a:spcPct val="0"/>
              </a:spcBef>
              <a:spcAft>
                <a:spcPct val="0"/>
              </a:spcAft>
              <a:defRPr sz="2400" b="1">
                <a:solidFill>
                  <a:srgbClr val="003994"/>
                </a:solidFill>
                <a:latin typeface="Arial" panose="020B0604020202020204" pitchFamily="34" charset="0"/>
              </a:defRPr>
            </a:lvl8pPr>
            <a:lvl9pPr marL="1828800" fontAlgn="base">
              <a:spcBef>
                <a:spcPct val="0"/>
              </a:spcBef>
              <a:spcAft>
                <a:spcPct val="0"/>
              </a:spcAft>
              <a:defRPr sz="2400" b="1">
                <a:solidFill>
                  <a:srgbClr val="003994"/>
                </a:solidFill>
                <a:latin typeface="Arial" panose="020B0604020202020204" pitchFamily="34" charset="0"/>
              </a:defRPr>
            </a:lvl9pPr>
          </a:lstStyle>
          <a:p>
            <a:r>
              <a:rPr lang="de-CH" altLang="de-IT"/>
              <a:t>UMFANG</a:t>
            </a:r>
          </a:p>
        </p:txBody>
      </p:sp>
      <p:pic>
        <p:nvPicPr>
          <p:cNvPr id="131084" name="Picture 12">
            <a:extLst>
              <a:ext uri="{FF2B5EF4-FFF2-40B4-BE49-F238E27FC236}">
                <a16:creationId xmlns:a16="http://schemas.microsoft.com/office/drawing/2014/main" id="{C331D257-D51B-C61D-4992-70EB4C488C08}"/>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914775" y="1366838"/>
            <a:ext cx="4318000" cy="3717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pic>
      <p:sp>
        <p:nvSpPr>
          <p:cNvPr id="131085" name="Text Box 13">
            <a:extLst>
              <a:ext uri="{FF2B5EF4-FFF2-40B4-BE49-F238E27FC236}">
                <a16:creationId xmlns:a16="http://schemas.microsoft.com/office/drawing/2014/main" id="{AC065E2B-C588-D23E-3977-9C96A9894137}"/>
              </a:ext>
            </a:extLst>
          </p:cNvPr>
          <p:cNvSpPr txBox="1">
            <a:spLocks noChangeArrowheads="1"/>
          </p:cNvSpPr>
          <p:nvPr/>
        </p:nvSpPr>
        <p:spPr bwMode="auto">
          <a:xfrm>
            <a:off x="1862138" y="6108700"/>
            <a:ext cx="838200" cy="106363"/>
          </a:xfrm>
          <a:prstGeom prst="rect">
            <a:avLst/>
          </a:prstGeom>
          <a:solidFill>
            <a:srgbClr val="EAEAEA"/>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0" tIns="0" rIns="0" bIns="0">
            <a:spAutoFit/>
          </a:bodyPr>
          <a:lstStyle/>
          <a:p>
            <a:pPr algn="l">
              <a:spcBef>
                <a:spcPct val="50000"/>
              </a:spcBef>
            </a:pPr>
            <a:r>
              <a:rPr lang="de-CH" altLang="de-IT" sz="700" b="1">
                <a:solidFill>
                  <a:srgbClr val="000000"/>
                </a:solidFill>
                <a:latin typeface="Arial" panose="020B0604020202020204" pitchFamily="34" charset="0"/>
              </a:rPr>
              <a:t>Betriebsanleitung</a:t>
            </a:r>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9" name="Rectangle 7">
            <a:extLst>
              <a:ext uri="{FF2B5EF4-FFF2-40B4-BE49-F238E27FC236}">
                <a16:creationId xmlns:a16="http://schemas.microsoft.com/office/drawing/2014/main" id="{D8B932F3-BB03-E162-603F-DAF6E3AADBD5}"/>
              </a:ext>
            </a:extLst>
          </p:cNvPr>
          <p:cNvSpPr>
            <a:spLocks noChangeArrowheads="1"/>
          </p:cNvSpPr>
          <p:nvPr/>
        </p:nvSpPr>
        <p:spPr bwMode="auto">
          <a:xfrm>
            <a:off x="3886200" y="1277938"/>
            <a:ext cx="4862513" cy="4743450"/>
          </a:xfrm>
          <a:prstGeom prst="rect">
            <a:avLst/>
          </a:prstGeom>
          <a:noFill/>
          <a:ln w="9525">
            <a:solidFill>
              <a:srgbClr val="333333"/>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IT"/>
          </a:p>
        </p:txBody>
      </p:sp>
      <p:pic>
        <p:nvPicPr>
          <p:cNvPr id="79880" name="Picture 8">
            <a:extLst>
              <a:ext uri="{FF2B5EF4-FFF2-40B4-BE49-F238E27FC236}">
                <a16:creationId xmlns:a16="http://schemas.microsoft.com/office/drawing/2014/main" id="{C40212F6-BC10-D023-D4F1-140F45EE6A05}"/>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6200" y="1196975"/>
            <a:ext cx="3735388" cy="528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9881" name="AutoShape 9">
            <a:extLst>
              <a:ext uri="{FF2B5EF4-FFF2-40B4-BE49-F238E27FC236}">
                <a16:creationId xmlns:a16="http://schemas.microsoft.com/office/drawing/2014/main" id="{E06324E2-2DF2-4319-F4AE-7EC7D8DB4C44}"/>
              </a:ext>
            </a:extLst>
          </p:cNvPr>
          <p:cNvSpPr>
            <a:spLocks noChangeArrowheads="1"/>
          </p:cNvSpPr>
          <p:nvPr/>
        </p:nvSpPr>
        <p:spPr bwMode="auto">
          <a:xfrm>
            <a:off x="3352800" y="2492375"/>
            <a:ext cx="533400" cy="152400"/>
          </a:xfrm>
          <a:prstGeom prst="leftArrow">
            <a:avLst>
              <a:gd name="adj1" fmla="val 50000"/>
              <a:gd name="adj2" fmla="val 875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IT"/>
          </a:p>
        </p:txBody>
      </p:sp>
      <p:sp>
        <p:nvSpPr>
          <p:cNvPr id="79882" name="Rectangle 10">
            <a:extLst>
              <a:ext uri="{FF2B5EF4-FFF2-40B4-BE49-F238E27FC236}">
                <a16:creationId xmlns:a16="http://schemas.microsoft.com/office/drawing/2014/main" id="{B28749CE-3261-BF73-8F77-F9656F03470F}"/>
              </a:ext>
            </a:extLst>
          </p:cNvPr>
          <p:cNvSpPr>
            <a:spLocks noChangeArrowheads="1"/>
          </p:cNvSpPr>
          <p:nvPr/>
        </p:nvSpPr>
        <p:spPr bwMode="auto">
          <a:xfrm>
            <a:off x="533400" y="404813"/>
            <a:ext cx="64770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sz="2400" b="1">
                <a:solidFill>
                  <a:srgbClr val="003994"/>
                </a:solidFill>
                <a:latin typeface="Arial" panose="020B0604020202020204" pitchFamily="34" charset="0"/>
              </a:defRPr>
            </a:lvl1pPr>
            <a:lvl2pPr algn="l">
              <a:defRPr sz="2400" b="1">
                <a:solidFill>
                  <a:srgbClr val="003994"/>
                </a:solidFill>
                <a:latin typeface="Arial" panose="020B0604020202020204" pitchFamily="34" charset="0"/>
              </a:defRPr>
            </a:lvl2pPr>
            <a:lvl3pPr algn="l">
              <a:defRPr sz="2400" b="1">
                <a:solidFill>
                  <a:srgbClr val="003994"/>
                </a:solidFill>
                <a:latin typeface="Arial" panose="020B0604020202020204" pitchFamily="34" charset="0"/>
              </a:defRPr>
            </a:lvl3pPr>
            <a:lvl4pPr algn="l">
              <a:defRPr sz="2400" b="1">
                <a:solidFill>
                  <a:srgbClr val="003994"/>
                </a:solidFill>
                <a:latin typeface="Arial" panose="020B0604020202020204" pitchFamily="34" charset="0"/>
              </a:defRPr>
            </a:lvl4pPr>
            <a:lvl5pPr algn="l">
              <a:defRPr sz="2400" b="1">
                <a:solidFill>
                  <a:srgbClr val="003994"/>
                </a:solidFill>
                <a:latin typeface="Arial" panose="020B0604020202020204" pitchFamily="34" charset="0"/>
              </a:defRPr>
            </a:lvl5pPr>
            <a:lvl6pPr marL="457200" fontAlgn="base">
              <a:spcBef>
                <a:spcPct val="0"/>
              </a:spcBef>
              <a:spcAft>
                <a:spcPct val="0"/>
              </a:spcAft>
              <a:defRPr sz="2400" b="1">
                <a:solidFill>
                  <a:srgbClr val="003994"/>
                </a:solidFill>
                <a:latin typeface="Arial" panose="020B0604020202020204" pitchFamily="34" charset="0"/>
              </a:defRPr>
            </a:lvl6pPr>
            <a:lvl7pPr marL="914400" fontAlgn="base">
              <a:spcBef>
                <a:spcPct val="0"/>
              </a:spcBef>
              <a:spcAft>
                <a:spcPct val="0"/>
              </a:spcAft>
              <a:defRPr sz="2400" b="1">
                <a:solidFill>
                  <a:srgbClr val="003994"/>
                </a:solidFill>
                <a:latin typeface="Arial" panose="020B0604020202020204" pitchFamily="34" charset="0"/>
              </a:defRPr>
            </a:lvl7pPr>
            <a:lvl8pPr marL="1371600" fontAlgn="base">
              <a:spcBef>
                <a:spcPct val="0"/>
              </a:spcBef>
              <a:spcAft>
                <a:spcPct val="0"/>
              </a:spcAft>
              <a:defRPr sz="2400" b="1">
                <a:solidFill>
                  <a:srgbClr val="003994"/>
                </a:solidFill>
                <a:latin typeface="Arial" panose="020B0604020202020204" pitchFamily="34" charset="0"/>
              </a:defRPr>
            </a:lvl8pPr>
            <a:lvl9pPr marL="1828800" fontAlgn="base">
              <a:spcBef>
                <a:spcPct val="0"/>
              </a:spcBef>
              <a:spcAft>
                <a:spcPct val="0"/>
              </a:spcAft>
              <a:defRPr sz="2400" b="1">
                <a:solidFill>
                  <a:srgbClr val="003994"/>
                </a:solidFill>
                <a:latin typeface="Arial" panose="020B0604020202020204" pitchFamily="34" charset="0"/>
              </a:defRPr>
            </a:lvl9pPr>
          </a:lstStyle>
          <a:p>
            <a:r>
              <a:rPr lang="de-CH" altLang="de-IT"/>
              <a:t>UMFANG</a:t>
            </a:r>
          </a:p>
        </p:txBody>
      </p:sp>
      <p:pic>
        <p:nvPicPr>
          <p:cNvPr id="79883" name="Picture 11">
            <a:extLst>
              <a:ext uri="{FF2B5EF4-FFF2-40B4-BE49-F238E27FC236}">
                <a16:creationId xmlns:a16="http://schemas.microsoft.com/office/drawing/2014/main" id="{42FD55B5-AE9B-2D06-28CD-6521BD6D9D80}"/>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929063" y="1341438"/>
            <a:ext cx="4746625" cy="4640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pic>
      <p:sp>
        <p:nvSpPr>
          <p:cNvPr id="79884" name="Text Box 12">
            <a:extLst>
              <a:ext uri="{FF2B5EF4-FFF2-40B4-BE49-F238E27FC236}">
                <a16:creationId xmlns:a16="http://schemas.microsoft.com/office/drawing/2014/main" id="{C228857C-F394-7AE8-048E-E07A419A2EC6}"/>
              </a:ext>
            </a:extLst>
          </p:cNvPr>
          <p:cNvSpPr txBox="1">
            <a:spLocks noChangeArrowheads="1"/>
          </p:cNvSpPr>
          <p:nvPr/>
        </p:nvSpPr>
        <p:spPr bwMode="auto">
          <a:xfrm>
            <a:off x="1862138" y="6108700"/>
            <a:ext cx="838200" cy="106363"/>
          </a:xfrm>
          <a:prstGeom prst="rect">
            <a:avLst/>
          </a:prstGeom>
          <a:solidFill>
            <a:srgbClr val="EAEAEA"/>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0" tIns="0" rIns="0" bIns="0">
            <a:spAutoFit/>
          </a:bodyPr>
          <a:lstStyle/>
          <a:p>
            <a:pPr algn="l">
              <a:spcBef>
                <a:spcPct val="50000"/>
              </a:spcBef>
            </a:pPr>
            <a:r>
              <a:rPr lang="de-CH" altLang="de-IT" sz="700" b="1">
                <a:solidFill>
                  <a:srgbClr val="000000"/>
                </a:solidFill>
                <a:latin typeface="Arial" panose="020B0604020202020204" pitchFamily="34" charset="0"/>
              </a:rPr>
              <a:t>Betriebsanleitung</a:t>
            </a:r>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9752" name="Picture 8">
            <a:extLst>
              <a:ext uri="{FF2B5EF4-FFF2-40B4-BE49-F238E27FC236}">
                <a16:creationId xmlns:a16="http://schemas.microsoft.com/office/drawing/2014/main" id="{8B3D7185-F1F7-885A-6053-59688766B5D3}"/>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6200" y="1196975"/>
            <a:ext cx="3735388" cy="528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9749" name="Rectangle 5">
            <a:extLst>
              <a:ext uri="{FF2B5EF4-FFF2-40B4-BE49-F238E27FC236}">
                <a16:creationId xmlns:a16="http://schemas.microsoft.com/office/drawing/2014/main" id="{3F4B6DE5-4813-5771-6B43-A96135ABEF46}"/>
              </a:ext>
            </a:extLst>
          </p:cNvPr>
          <p:cNvSpPr>
            <a:spLocks noChangeArrowheads="1"/>
          </p:cNvSpPr>
          <p:nvPr/>
        </p:nvSpPr>
        <p:spPr bwMode="auto">
          <a:xfrm>
            <a:off x="3886200" y="1277938"/>
            <a:ext cx="3998913" cy="5132387"/>
          </a:xfrm>
          <a:prstGeom prst="rect">
            <a:avLst/>
          </a:prstGeom>
          <a:noFill/>
          <a:ln w="9525">
            <a:solidFill>
              <a:srgbClr val="333333"/>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IT"/>
          </a:p>
        </p:txBody>
      </p:sp>
      <p:sp>
        <p:nvSpPr>
          <p:cNvPr id="159753" name="AutoShape 9">
            <a:extLst>
              <a:ext uri="{FF2B5EF4-FFF2-40B4-BE49-F238E27FC236}">
                <a16:creationId xmlns:a16="http://schemas.microsoft.com/office/drawing/2014/main" id="{B5916F6C-4270-6EE1-4DF3-9886F6AA451E}"/>
              </a:ext>
            </a:extLst>
          </p:cNvPr>
          <p:cNvSpPr>
            <a:spLocks noChangeArrowheads="1"/>
          </p:cNvSpPr>
          <p:nvPr/>
        </p:nvSpPr>
        <p:spPr bwMode="auto">
          <a:xfrm>
            <a:off x="3352800" y="4572000"/>
            <a:ext cx="533400" cy="152400"/>
          </a:xfrm>
          <a:prstGeom prst="leftArrow">
            <a:avLst>
              <a:gd name="adj1" fmla="val 50000"/>
              <a:gd name="adj2" fmla="val 875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IT"/>
          </a:p>
        </p:txBody>
      </p:sp>
      <p:sp>
        <p:nvSpPr>
          <p:cNvPr id="159754" name="Rectangle 10">
            <a:extLst>
              <a:ext uri="{FF2B5EF4-FFF2-40B4-BE49-F238E27FC236}">
                <a16:creationId xmlns:a16="http://schemas.microsoft.com/office/drawing/2014/main" id="{ADA96363-ED28-B0C5-5C5E-036248FB7323}"/>
              </a:ext>
            </a:extLst>
          </p:cNvPr>
          <p:cNvSpPr>
            <a:spLocks noChangeArrowheads="1"/>
          </p:cNvSpPr>
          <p:nvPr/>
        </p:nvSpPr>
        <p:spPr bwMode="auto">
          <a:xfrm>
            <a:off x="533400" y="404813"/>
            <a:ext cx="64770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sz="2400" b="1">
                <a:solidFill>
                  <a:srgbClr val="003994"/>
                </a:solidFill>
                <a:latin typeface="Arial" panose="020B0604020202020204" pitchFamily="34" charset="0"/>
              </a:defRPr>
            </a:lvl1pPr>
            <a:lvl2pPr algn="l">
              <a:defRPr sz="2400" b="1">
                <a:solidFill>
                  <a:srgbClr val="003994"/>
                </a:solidFill>
                <a:latin typeface="Arial" panose="020B0604020202020204" pitchFamily="34" charset="0"/>
              </a:defRPr>
            </a:lvl2pPr>
            <a:lvl3pPr algn="l">
              <a:defRPr sz="2400" b="1">
                <a:solidFill>
                  <a:srgbClr val="003994"/>
                </a:solidFill>
                <a:latin typeface="Arial" panose="020B0604020202020204" pitchFamily="34" charset="0"/>
              </a:defRPr>
            </a:lvl3pPr>
            <a:lvl4pPr algn="l">
              <a:defRPr sz="2400" b="1">
                <a:solidFill>
                  <a:srgbClr val="003994"/>
                </a:solidFill>
                <a:latin typeface="Arial" panose="020B0604020202020204" pitchFamily="34" charset="0"/>
              </a:defRPr>
            </a:lvl4pPr>
            <a:lvl5pPr algn="l">
              <a:defRPr sz="2400" b="1">
                <a:solidFill>
                  <a:srgbClr val="003994"/>
                </a:solidFill>
                <a:latin typeface="Arial" panose="020B0604020202020204" pitchFamily="34" charset="0"/>
              </a:defRPr>
            </a:lvl5pPr>
            <a:lvl6pPr marL="457200" fontAlgn="base">
              <a:spcBef>
                <a:spcPct val="0"/>
              </a:spcBef>
              <a:spcAft>
                <a:spcPct val="0"/>
              </a:spcAft>
              <a:defRPr sz="2400" b="1">
                <a:solidFill>
                  <a:srgbClr val="003994"/>
                </a:solidFill>
                <a:latin typeface="Arial" panose="020B0604020202020204" pitchFamily="34" charset="0"/>
              </a:defRPr>
            </a:lvl6pPr>
            <a:lvl7pPr marL="914400" fontAlgn="base">
              <a:spcBef>
                <a:spcPct val="0"/>
              </a:spcBef>
              <a:spcAft>
                <a:spcPct val="0"/>
              </a:spcAft>
              <a:defRPr sz="2400" b="1">
                <a:solidFill>
                  <a:srgbClr val="003994"/>
                </a:solidFill>
                <a:latin typeface="Arial" panose="020B0604020202020204" pitchFamily="34" charset="0"/>
              </a:defRPr>
            </a:lvl7pPr>
            <a:lvl8pPr marL="1371600" fontAlgn="base">
              <a:spcBef>
                <a:spcPct val="0"/>
              </a:spcBef>
              <a:spcAft>
                <a:spcPct val="0"/>
              </a:spcAft>
              <a:defRPr sz="2400" b="1">
                <a:solidFill>
                  <a:srgbClr val="003994"/>
                </a:solidFill>
                <a:latin typeface="Arial" panose="020B0604020202020204" pitchFamily="34" charset="0"/>
              </a:defRPr>
            </a:lvl8pPr>
            <a:lvl9pPr marL="1828800" fontAlgn="base">
              <a:spcBef>
                <a:spcPct val="0"/>
              </a:spcBef>
              <a:spcAft>
                <a:spcPct val="0"/>
              </a:spcAft>
              <a:defRPr sz="2400" b="1">
                <a:solidFill>
                  <a:srgbClr val="003994"/>
                </a:solidFill>
                <a:latin typeface="Arial" panose="020B0604020202020204" pitchFamily="34" charset="0"/>
              </a:defRPr>
            </a:lvl9pPr>
          </a:lstStyle>
          <a:p>
            <a:r>
              <a:rPr lang="de-CH" altLang="de-IT"/>
              <a:t>UMFANG</a:t>
            </a:r>
          </a:p>
        </p:txBody>
      </p:sp>
      <p:pic>
        <p:nvPicPr>
          <p:cNvPr id="159755" name="Picture 11">
            <a:extLst>
              <a:ext uri="{FF2B5EF4-FFF2-40B4-BE49-F238E27FC236}">
                <a16:creationId xmlns:a16="http://schemas.microsoft.com/office/drawing/2014/main" id="{890A993A-3431-E2DA-AF31-4563AA38ABB2}"/>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959225" y="1341438"/>
            <a:ext cx="3781425" cy="4987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pic>
      <p:sp>
        <p:nvSpPr>
          <p:cNvPr id="159756" name="Text Box 12">
            <a:extLst>
              <a:ext uri="{FF2B5EF4-FFF2-40B4-BE49-F238E27FC236}">
                <a16:creationId xmlns:a16="http://schemas.microsoft.com/office/drawing/2014/main" id="{EB1CD7F5-2850-211B-82EE-67B083E59A3B}"/>
              </a:ext>
            </a:extLst>
          </p:cNvPr>
          <p:cNvSpPr txBox="1">
            <a:spLocks noChangeArrowheads="1"/>
          </p:cNvSpPr>
          <p:nvPr/>
        </p:nvSpPr>
        <p:spPr bwMode="auto">
          <a:xfrm>
            <a:off x="1862138" y="6108700"/>
            <a:ext cx="838200" cy="106363"/>
          </a:xfrm>
          <a:prstGeom prst="rect">
            <a:avLst/>
          </a:prstGeom>
          <a:solidFill>
            <a:srgbClr val="EAEAEA"/>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0" tIns="0" rIns="0" bIns="0">
            <a:spAutoFit/>
          </a:bodyPr>
          <a:lstStyle/>
          <a:p>
            <a:pPr algn="l">
              <a:spcBef>
                <a:spcPct val="50000"/>
              </a:spcBef>
            </a:pPr>
            <a:r>
              <a:rPr lang="de-CH" altLang="de-IT" sz="700" b="1">
                <a:solidFill>
                  <a:srgbClr val="000000"/>
                </a:solidFill>
                <a:latin typeface="Arial" panose="020B0604020202020204" pitchFamily="34" charset="0"/>
              </a:rPr>
              <a:t>Betriebsanleitung</a:t>
            </a:r>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9" name="Rectangle 3">
            <a:extLst>
              <a:ext uri="{FF2B5EF4-FFF2-40B4-BE49-F238E27FC236}">
                <a16:creationId xmlns:a16="http://schemas.microsoft.com/office/drawing/2014/main" id="{6289C2F9-35D1-8132-CB65-727453BC4302}"/>
              </a:ext>
            </a:extLst>
          </p:cNvPr>
          <p:cNvSpPr>
            <a:spLocks noChangeArrowheads="1"/>
          </p:cNvSpPr>
          <p:nvPr/>
        </p:nvSpPr>
        <p:spPr bwMode="auto">
          <a:xfrm>
            <a:off x="506413" y="1916113"/>
            <a:ext cx="8131175"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a:spcBef>
                <a:spcPct val="20000"/>
              </a:spcBef>
              <a:tabLst>
                <a:tab pos="354013" algn="l"/>
              </a:tabLst>
              <a:defRPr sz="2200">
                <a:solidFill>
                  <a:srgbClr val="003994"/>
                </a:solidFill>
                <a:latin typeface="Arial" panose="020B0604020202020204" pitchFamily="34" charset="0"/>
              </a:defRPr>
            </a:lvl1pPr>
            <a:lvl2pPr algn="ctr">
              <a:spcBef>
                <a:spcPct val="20000"/>
              </a:spcBef>
              <a:tabLst>
                <a:tab pos="354013" algn="l"/>
              </a:tabLst>
              <a:defRPr sz="2200">
                <a:solidFill>
                  <a:srgbClr val="003994"/>
                </a:solidFill>
                <a:latin typeface="Arial" panose="020B0604020202020204" pitchFamily="34" charset="0"/>
              </a:defRPr>
            </a:lvl2pPr>
            <a:lvl3pPr algn="ctr">
              <a:spcBef>
                <a:spcPct val="20000"/>
              </a:spcBef>
              <a:tabLst>
                <a:tab pos="354013" algn="l"/>
              </a:tabLst>
              <a:defRPr sz="2200">
                <a:solidFill>
                  <a:srgbClr val="003994"/>
                </a:solidFill>
                <a:latin typeface="Arial" panose="020B0604020202020204" pitchFamily="34" charset="0"/>
              </a:defRPr>
            </a:lvl3pPr>
            <a:lvl4pPr algn="ctr">
              <a:spcBef>
                <a:spcPct val="20000"/>
              </a:spcBef>
              <a:tabLst>
                <a:tab pos="354013" algn="l"/>
              </a:tabLst>
              <a:defRPr sz="2200">
                <a:solidFill>
                  <a:srgbClr val="003994"/>
                </a:solidFill>
                <a:latin typeface="Arial" panose="020B0604020202020204" pitchFamily="34" charset="0"/>
              </a:defRPr>
            </a:lvl4pPr>
            <a:lvl5pPr algn="ctr">
              <a:spcBef>
                <a:spcPct val="20000"/>
              </a:spcBef>
              <a:tabLst>
                <a:tab pos="354013" algn="l"/>
              </a:tabLst>
              <a:defRPr sz="2200">
                <a:solidFill>
                  <a:srgbClr val="003994"/>
                </a:solidFill>
                <a:latin typeface="Arial" panose="020B0604020202020204" pitchFamily="34" charset="0"/>
              </a:defRPr>
            </a:lvl5pPr>
            <a:lvl6pPr algn="ctr" fontAlgn="base">
              <a:spcBef>
                <a:spcPct val="20000"/>
              </a:spcBef>
              <a:spcAft>
                <a:spcPct val="0"/>
              </a:spcAft>
              <a:tabLst>
                <a:tab pos="354013" algn="l"/>
              </a:tabLst>
              <a:defRPr sz="2200">
                <a:solidFill>
                  <a:srgbClr val="003994"/>
                </a:solidFill>
                <a:latin typeface="Arial" panose="020B0604020202020204" pitchFamily="34" charset="0"/>
              </a:defRPr>
            </a:lvl6pPr>
            <a:lvl7pPr algn="ctr" fontAlgn="base">
              <a:spcBef>
                <a:spcPct val="20000"/>
              </a:spcBef>
              <a:spcAft>
                <a:spcPct val="0"/>
              </a:spcAft>
              <a:tabLst>
                <a:tab pos="354013" algn="l"/>
              </a:tabLst>
              <a:defRPr sz="2200">
                <a:solidFill>
                  <a:srgbClr val="003994"/>
                </a:solidFill>
                <a:latin typeface="Arial" panose="020B0604020202020204" pitchFamily="34" charset="0"/>
              </a:defRPr>
            </a:lvl7pPr>
            <a:lvl8pPr algn="ctr" fontAlgn="base">
              <a:spcBef>
                <a:spcPct val="20000"/>
              </a:spcBef>
              <a:spcAft>
                <a:spcPct val="0"/>
              </a:spcAft>
              <a:tabLst>
                <a:tab pos="354013" algn="l"/>
              </a:tabLst>
              <a:defRPr sz="2200">
                <a:solidFill>
                  <a:srgbClr val="003994"/>
                </a:solidFill>
                <a:latin typeface="Arial" panose="020B0604020202020204" pitchFamily="34" charset="0"/>
              </a:defRPr>
            </a:lvl8pPr>
            <a:lvl9pPr algn="ctr" fontAlgn="base">
              <a:spcBef>
                <a:spcPct val="20000"/>
              </a:spcBef>
              <a:spcAft>
                <a:spcPct val="0"/>
              </a:spcAft>
              <a:tabLst>
                <a:tab pos="354013" algn="l"/>
              </a:tabLst>
              <a:defRPr sz="2200">
                <a:solidFill>
                  <a:srgbClr val="003994"/>
                </a:solidFill>
                <a:latin typeface="Arial" panose="020B0604020202020204" pitchFamily="34" charset="0"/>
              </a:defRPr>
            </a:lvl9pPr>
          </a:lstStyle>
          <a:p>
            <a:pPr algn="l">
              <a:lnSpc>
                <a:spcPct val="90000"/>
              </a:lnSpc>
            </a:pPr>
            <a:r>
              <a:rPr lang="de-AT" altLang="de-IT" sz="2600" b="1">
                <a:solidFill>
                  <a:schemeClr val="accent1"/>
                </a:solidFill>
              </a:rPr>
              <a:t>Periodisches Audit durch benannte Stelle(n)!!!</a:t>
            </a:r>
          </a:p>
          <a:p>
            <a:pPr algn="l">
              <a:lnSpc>
                <a:spcPct val="90000"/>
              </a:lnSpc>
            </a:pPr>
            <a:endParaRPr lang="de-AT" altLang="de-IT" sz="2600" b="1">
              <a:solidFill>
                <a:schemeClr val="accent1"/>
              </a:solidFill>
            </a:endParaRPr>
          </a:p>
          <a:p>
            <a:pPr algn="l">
              <a:lnSpc>
                <a:spcPct val="90000"/>
              </a:lnSpc>
              <a:buFontTx/>
              <a:buChar char="-"/>
            </a:pPr>
            <a:r>
              <a:rPr lang="de-AT" altLang="de-IT" sz="2400" b="1"/>
              <a:t> 	</a:t>
            </a:r>
            <a:r>
              <a:rPr lang="de-AT" altLang="de-IT" sz="2600"/>
              <a:t>in der Regel 1 x jährlich</a:t>
            </a:r>
          </a:p>
          <a:p>
            <a:pPr algn="l">
              <a:lnSpc>
                <a:spcPct val="90000"/>
              </a:lnSpc>
              <a:buFontTx/>
              <a:buChar char="-"/>
            </a:pPr>
            <a:r>
              <a:rPr lang="de-DE" altLang="de-IT" sz="2600"/>
              <a:t> 	bauteilspezifische Überprüfung, ob Festlegungen 	eingehalten wurden</a:t>
            </a:r>
          </a:p>
          <a:p>
            <a:pPr algn="l">
              <a:lnSpc>
                <a:spcPct val="90000"/>
              </a:lnSpc>
            </a:pPr>
            <a:r>
              <a:rPr lang="de-DE" altLang="de-IT" sz="2600"/>
              <a:t> </a:t>
            </a:r>
          </a:p>
        </p:txBody>
      </p:sp>
      <p:sp>
        <p:nvSpPr>
          <p:cNvPr id="86020" name="WordArt 4">
            <a:extLst>
              <a:ext uri="{FF2B5EF4-FFF2-40B4-BE49-F238E27FC236}">
                <a16:creationId xmlns:a16="http://schemas.microsoft.com/office/drawing/2014/main" id="{ACAEAF5E-E083-C7A6-4F02-8D3515A5BE2A}"/>
              </a:ext>
            </a:extLst>
          </p:cNvPr>
          <p:cNvSpPr>
            <a:spLocks noChangeArrowheads="1" noChangeShapeType="1" noTextEdit="1"/>
          </p:cNvSpPr>
          <p:nvPr/>
        </p:nvSpPr>
        <p:spPr bwMode="auto">
          <a:xfrm>
            <a:off x="457200" y="5876925"/>
            <a:ext cx="8328025" cy="3429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de-DE" sz="3600" kern="10">
                <a:ln w="9525">
                  <a:solidFill>
                    <a:srgbClr val="000080"/>
                  </a:solidFill>
                  <a:round/>
                  <a:headEnd/>
                  <a:tailEnd/>
                </a:ln>
                <a:solidFill>
                  <a:srgbClr val="FFFFFF"/>
                </a:solidFill>
                <a:latin typeface="Arial Black" panose="020B0604020202020204" pitchFamily="34" charset="0"/>
                <a:cs typeface="Arial Black" panose="020B0604020202020204" pitchFamily="34" charset="0"/>
              </a:rPr>
              <a:t>Technik, Einkauf, Produktion, Montage, ...</a:t>
            </a:r>
            <a:endParaRPr lang="de-IT" sz="3600" kern="10">
              <a:ln w="9525">
                <a:solidFill>
                  <a:srgbClr val="000080"/>
                </a:solidFill>
                <a:round/>
                <a:headEnd/>
                <a:tailEnd/>
              </a:ln>
              <a:solidFill>
                <a:srgbClr val="FFFFFF"/>
              </a:solidFill>
              <a:latin typeface="Arial Black" panose="020B0604020202020204" pitchFamily="34" charset="0"/>
              <a:cs typeface="Arial Black" panose="020B0604020202020204" pitchFamily="34" charset="0"/>
            </a:endParaRPr>
          </a:p>
        </p:txBody>
      </p:sp>
      <p:sp>
        <p:nvSpPr>
          <p:cNvPr id="86021" name="Rectangle 5">
            <a:extLst>
              <a:ext uri="{FF2B5EF4-FFF2-40B4-BE49-F238E27FC236}">
                <a16:creationId xmlns:a16="http://schemas.microsoft.com/office/drawing/2014/main" id="{30B9FE73-1948-1C30-CF9D-F5192FC878E6}"/>
              </a:ext>
            </a:extLst>
          </p:cNvPr>
          <p:cNvSpPr>
            <a:spLocks noChangeArrowheads="1"/>
          </p:cNvSpPr>
          <p:nvPr/>
        </p:nvSpPr>
        <p:spPr bwMode="auto">
          <a:xfrm>
            <a:off x="533400" y="404813"/>
            <a:ext cx="64770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sz="2400" b="1">
                <a:solidFill>
                  <a:srgbClr val="003994"/>
                </a:solidFill>
                <a:latin typeface="Arial" panose="020B0604020202020204" pitchFamily="34" charset="0"/>
              </a:defRPr>
            </a:lvl1pPr>
            <a:lvl2pPr algn="l">
              <a:defRPr sz="2400" b="1">
                <a:solidFill>
                  <a:srgbClr val="003994"/>
                </a:solidFill>
                <a:latin typeface="Arial" panose="020B0604020202020204" pitchFamily="34" charset="0"/>
              </a:defRPr>
            </a:lvl2pPr>
            <a:lvl3pPr algn="l">
              <a:defRPr sz="2400" b="1">
                <a:solidFill>
                  <a:srgbClr val="003994"/>
                </a:solidFill>
                <a:latin typeface="Arial" panose="020B0604020202020204" pitchFamily="34" charset="0"/>
              </a:defRPr>
            </a:lvl3pPr>
            <a:lvl4pPr algn="l">
              <a:defRPr sz="2400" b="1">
                <a:solidFill>
                  <a:srgbClr val="003994"/>
                </a:solidFill>
                <a:latin typeface="Arial" panose="020B0604020202020204" pitchFamily="34" charset="0"/>
              </a:defRPr>
            </a:lvl4pPr>
            <a:lvl5pPr algn="l">
              <a:defRPr sz="2400" b="1">
                <a:solidFill>
                  <a:srgbClr val="003994"/>
                </a:solidFill>
                <a:latin typeface="Arial" panose="020B0604020202020204" pitchFamily="34" charset="0"/>
              </a:defRPr>
            </a:lvl5pPr>
            <a:lvl6pPr marL="457200" fontAlgn="base">
              <a:spcBef>
                <a:spcPct val="0"/>
              </a:spcBef>
              <a:spcAft>
                <a:spcPct val="0"/>
              </a:spcAft>
              <a:defRPr sz="2400" b="1">
                <a:solidFill>
                  <a:srgbClr val="003994"/>
                </a:solidFill>
                <a:latin typeface="Arial" panose="020B0604020202020204" pitchFamily="34" charset="0"/>
              </a:defRPr>
            </a:lvl6pPr>
            <a:lvl7pPr marL="914400" fontAlgn="base">
              <a:spcBef>
                <a:spcPct val="0"/>
              </a:spcBef>
              <a:spcAft>
                <a:spcPct val="0"/>
              </a:spcAft>
              <a:defRPr sz="2400" b="1">
                <a:solidFill>
                  <a:srgbClr val="003994"/>
                </a:solidFill>
                <a:latin typeface="Arial" panose="020B0604020202020204" pitchFamily="34" charset="0"/>
              </a:defRPr>
            </a:lvl7pPr>
            <a:lvl8pPr marL="1371600" fontAlgn="base">
              <a:spcBef>
                <a:spcPct val="0"/>
              </a:spcBef>
              <a:spcAft>
                <a:spcPct val="0"/>
              </a:spcAft>
              <a:defRPr sz="2400" b="1">
                <a:solidFill>
                  <a:srgbClr val="003994"/>
                </a:solidFill>
                <a:latin typeface="Arial" panose="020B0604020202020204" pitchFamily="34" charset="0"/>
              </a:defRPr>
            </a:lvl8pPr>
            <a:lvl9pPr marL="1828800" fontAlgn="base">
              <a:spcBef>
                <a:spcPct val="0"/>
              </a:spcBef>
              <a:spcAft>
                <a:spcPct val="0"/>
              </a:spcAft>
              <a:defRPr sz="2400" b="1">
                <a:solidFill>
                  <a:srgbClr val="003994"/>
                </a:solidFill>
                <a:latin typeface="Arial" panose="020B0604020202020204" pitchFamily="34" charset="0"/>
              </a:defRPr>
            </a:lvl9pPr>
          </a:lstStyle>
          <a:p>
            <a:r>
              <a:rPr lang="de-CH" altLang="de-IT"/>
              <a:t>UMFANG, Modul H</a:t>
            </a:r>
          </a:p>
        </p:txBody>
      </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a:extLst>
              <a:ext uri="{FF2B5EF4-FFF2-40B4-BE49-F238E27FC236}">
                <a16:creationId xmlns:a16="http://schemas.microsoft.com/office/drawing/2014/main" id="{BED1AEDE-599E-5690-2442-03AF215C730C}"/>
              </a:ext>
            </a:extLst>
          </p:cNvPr>
          <p:cNvSpPr>
            <a:spLocks noChangeArrowheads="1"/>
          </p:cNvSpPr>
          <p:nvPr/>
        </p:nvSpPr>
        <p:spPr bwMode="auto">
          <a:xfrm>
            <a:off x="533400" y="1752600"/>
            <a:ext cx="3967163" cy="3189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sz="2400" b="1">
                <a:solidFill>
                  <a:srgbClr val="003994"/>
                </a:solidFill>
                <a:latin typeface="Arial" panose="020B0604020202020204" pitchFamily="34" charset="0"/>
              </a:defRPr>
            </a:lvl1pPr>
            <a:lvl2pPr algn="l">
              <a:defRPr sz="2400" b="1">
                <a:solidFill>
                  <a:srgbClr val="003994"/>
                </a:solidFill>
                <a:latin typeface="Arial" panose="020B0604020202020204" pitchFamily="34" charset="0"/>
              </a:defRPr>
            </a:lvl2pPr>
            <a:lvl3pPr algn="l">
              <a:defRPr sz="2400" b="1">
                <a:solidFill>
                  <a:srgbClr val="003994"/>
                </a:solidFill>
                <a:latin typeface="Arial" panose="020B0604020202020204" pitchFamily="34" charset="0"/>
              </a:defRPr>
            </a:lvl3pPr>
            <a:lvl4pPr algn="l">
              <a:defRPr sz="2400" b="1">
                <a:solidFill>
                  <a:srgbClr val="003994"/>
                </a:solidFill>
                <a:latin typeface="Arial" panose="020B0604020202020204" pitchFamily="34" charset="0"/>
              </a:defRPr>
            </a:lvl4pPr>
            <a:lvl5pPr algn="l">
              <a:defRPr sz="2400" b="1">
                <a:solidFill>
                  <a:srgbClr val="003994"/>
                </a:solidFill>
                <a:latin typeface="Arial" panose="020B0604020202020204" pitchFamily="34" charset="0"/>
              </a:defRPr>
            </a:lvl5pPr>
            <a:lvl6pPr marL="457200" fontAlgn="base">
              <a:spcBef>
                <a:spcPct val="0"/>
              </a:spcBef>
              <a:spcAft>
                <a:spcPct val="0"/>
              </a:spcAft>
              <a:defRPr sz="2400" b="1">
                <a:solidFill>
                  <a:srgbClr val="003994"/>
                </a:solidFill>
                <a:latin typeface="Arial" panose="020B0604020202020204" pitchFamily="34" charset="0"/>
              </a:defRPr>
            </a:lvl6pPr>
            <a:lvl7pPr marL="914400" fontAlgn="base">
              <a:spcBef>
                <a:spcPct val="0"/>
              </a:spcBef>
              <a:spcAft>
                <a:spcPct val="0"/>
              </a:spcAft>
              <a:defRPr sz="2400" b="1">
                <a:solidFill>
                  <a:srgbClr val="003994"/>
                </a:solidFill>
                <a:latin typeface="Arial" panose="020B0604020202020204" pitchFamily="34" charset="0"/>
              </a:defRPr>
            </a:lvl7pPr>
            <a:lvl8pPr marL="1371600" fontAlgn="base">
              <a:spcBef>
                <a:spcPct val="0"/>
              </a:spcBef>
              <a:spcAft>
                <a:spcPct val="0"/>
              </a:spcAft>
              <a:defRPr sz="2400" b="1">
                <a:solidFill>
                  <a:srgbClr val="003994"/>
                </a:solidFill>
                <a:latin typeface="Arial" panose="020B0604020202020204" pitchFamily="34" charset="0"/>
              </a:defRPr>
            </a:lvl8pPr>
            <a:lvl9pPr marL="1828800" fontAlgn="base">
              <a:spcBef>
                <a:spcPct val="0"/>
              </a:spcBef>
              <a:spcAft>
                <a:spcPct val="0"/>
              </a:spcAft>
              <a:defRPr sz="2400" b="1">
                <a:solidFill>
                  <a:srgbClr val="003994"/>
                </a:solidFill>
                <a:latin typeface="Arial" panose="020B0604020202020204" pitchFamily="34" charset="0"/>
              </a:defRPr>
            </a:lvl9pPr>
          </a:lstStyle>
          <a:p>
            <a:r>
              <a:rPr lang="de-AT" altLang="de-IT" sz="2600" b="0"/>
              <a:t>Ausstellung der </a:t>
            </a:r>
            <a:br>
              <a:rPr lang="de-AT" altLang="de-IT" sz="2600" b="0"/>
            </a:br>
            <a:br>
              <a:rPr lang="de-AT" altLang="de-IT" sz="2600" b="0"/>
            </a:br>
            <a:r>
              <a:rPr lang="de-AT" altLang="de-IT" sz="2600">
                <a:solidFill>
                  <a:schemeClr val="accent1"/>
                </a:solidFill>
              </a:rPr>
              <a:t>EG-Entwurfsprüf-</a:t>
            </a:r>
            <a:br>
              <a:rPr lang="de-AT" altLang="de-IT" sz="2600">
                <a:solidFill>
                  <a:schemeClr val="accent1"/>
                </a:solidFill>
              </a:rPr>
            </a:br>
            <a:r>
              <a:rPr lang="de-AT" altLang="de-IT" sz="2600">
                <a:solidFill>
                  <a:schemeClr val="accent1"/>
                </a:solidFill>
              </a:rPr>
              <a:t>bescheinigung</a:t>
            </a:r>
            <a:r>
              <a:rPr lang="de-AT" altLang="de-IT" sz="2600" b="0"/>
              <a:t> </a:t>
            </a:r>
            <a:br>
              <a:rPr lang="de-AT" altLang="de-IT" sz="2600" b="0"/>
            </a:br>
            <a:br>
              <a:rPr lang="de-AT" altLang="de-IT" sz="2600" b="0"/>
            </a:br>
            <a:r>
              <a:rPr lang="de-AT" altLang="de-IT" sz="2600" b="0"/>
              <a:t>durch benannte Stelle für jedes Sicherheitsbauteil und Teilsystem</a:t>
            </a:r>
            <a:endParaRPr lang="de-DE" altLang="de-IT" sz="2600" b="0"/>
          </a:p>
        </p:txBody>
      </p:sp>
      <p:sp>
        <p:nvSpPr>
          <p:cNvPr id="88067" name="Rectangle 3">
            <a:extLst>
              <a:ext uri="{FF2B5EF4-FFF2-40B4-BE49-F238E27FC236}">
                <a16:creationId xmlns:a16="http://schemas.microsoft.com/office/drawing/2014/main" id="{DC6EF6F8-5DCA-82DB-FA79-1FA3419E751F}"/>
              </a:ext>
            </a:extLst>
          </p:cNvPr>
          <p:cNvSpPr>
            <a:spLocks noChangeArrowheads="1"/>
          </p:cNvSpPr>
          <p:nvPr/>
        </p:nvSpPr>
        <p:spPr bwMode="auto">
          <a:xfrm>
            <a:off x="4648200" y="1268413"/>
            <a:ext cx="3595688" cy="5132387"/>
          </a:xfrm>
          <a:prstGeom prst="rect">
            <a:avLst/>
          </a:prstGeom>
          <a:noFill/>
          <a:ln w="9525">
            <a:solidFill>
              <a:srgbClr val="333333"/>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IT"/>
          </a:p>
        </p:txBody>
      </p:sp>
      <p:pic>
        <p:nvPicPr>
          <p:cNvPr id="88068" name="Picture 4">
            <a:extLst>
              <a:ext uri="{FF2B5EF4-FFF2-40B4-BE49-F238E27FC236}">
                <a16:creationId xmlns:a16="http://schemas.microsoft.com/office/drawing/2014/main" id="{AA484215-F8A9-CB92-A72F-14AF42E8EFE7}"/>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r="1762"/>
          <a:stretch>
            <a:fillRect/>
          </a:stretch>
        </p:blipFill>
        <p:spPr bwMode="auto">
          <a:xfrm>
            <a:off x="4724400" y="1341438"/>
            <a:ext cx="3430588" cy="4983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8070" name="Rectangle 6">
            <a:extLst>
              <a:ext uri="{FF2B5EF4-FFF2-40B4-BE49-F238E27FC236}">
                <a16:creationId xmlns:a16="http://schemas.microsoft.com/office/drawing/2014/main" id="{EE223ABB-242B-2E52-2E80-7E432227AF2A}"/>
              </a:ext>
            </a:extLst>
          </p:cNvPr>
          <p:cNvSpPr>
            <a:spLocks noChangeArrowheads="1"/>
          </p:cNvSpPr>
          <p:nvPr/>
        </p:nvSpPr>
        <p:spPr bwMode="auto">
          <a:xfrm>
            <a:off x="533400" y="404813"/>
            <a:ext cx="64770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sz="2400" b="1">
                <a:solidFill>
                  <a:srgbClr val="003994"/>
                </a:solidFill>
                <a:latin typeface="Arial" panose="020B0604020202020204" pitchFamily="34" charset="0"/>
              </a:defRPr>
            </a:lvl1pPr>
            <a:lvl2pPr algn="l">
              <a:defRPr sz="2400" b="1">
                <a:solidFill>
                  <a:srgbClr val="003994"/>
                </a:solidFill>
                <a:latin typeface="Arial" panose="020B0604020202020204" pitchFamily="34" charset="0"/>
              </a:defRPr>
            </a:lvl2pPr>
            <a:lvl3pPr algn="l">
              <a:defRPr sz="2400" b="1">
                <a:solidFill>
                  <a:srgbClr val="003994"/>
                </a:solidFill>
                <a:latin typeface="Arial" panose="020B0604020202020204" pitchFamily="34" charset="0"/>
              </a:defRPr>
            </a:lvl3pPr>
            <a:lvl4pPr algn="l">
              <a:defRPr sz="2400" b="1">
                <a:solidFill>
                  <a:srgbClr val="003994"/>
                </a:solidFill>
                <a:latin typeface="Arial" panose="020B0604020202020204" pitchFamily="34" charset="0"/>
              </a:defRPr>
            </a:lvl4pPr>
            <a:lvl5pPr algn="l">
              <a:defRPr sz="2400" b="1">
                <a:solidFill>
                  <a:srgbClr val="003994"/>
                </a:solidFill>
                <a:latin typeface="Arial" panose="020B0604020202020204" pitchFamily="34" charset="0"/>
              </a:defRPr>
            </a:lvl5pPr>
            <a:lvl6pPr marL="457200" fontAlgn="base">
              <a:spcBef>
                <a:spcPct val="0"/>
              </a:spcBef>
              <a:spcAft>
                <a:spcPct val="0"/>
              </a:spcAft>
              <a:defRPr sz="2400" b="1">
                <a:solidFill>
                  <a:srgbClr val="003994"/>
                </a:solidFill>
                <a:latin typeface="Arial" panose="020B0604020202020204" pitchFamily="34" charset="0"/>
              </a:defRPr>
            </a:lvl6pPr>
            <a:lvl7pPr marL="914400" fontAlgn="base">
              <a:spcBef>
                <a:spcPct val="0"/>
              </a:spcBef>
              <a:spcAft>
                <a:spcPct val="0"/>
              </a:spcAft>
              <a:defRPr sz="2400" b="1">
                <a:solidFill>
                  <a:srgbClr val="003994"/>
                </a:solidFill>
                <a:latin typeface="Arial" panose="020B0604020202020204" pitchFamily="34" charset="0"/>
              </a:defRPr>
            </a:lvl7pPr>
            <a:lvl8pPr marL="1371600" fontAlgn="base">
              <a:spcBef>
                <a:spcPct val="0"/>
              </a:spcBef>
              <a:spcAft>
                <a:spcPct val="0"/>
              </a:spcAft>
              <a:defRPr sz="2400" b="1">
                <a:solidFill>
                  <a:srgbClr val="003994"/>
                </a:solidFill>
                <a:latin typeface="Arial" panose="020B0604020202020204" pitchFamily="34" charset="0"/>
              </a:defRPr>
            </a:lvl8pPr>
            <a:lvl9pPr marL="1828800" fontAlgn="base">
              <a:spcBef>
                <a:spcPct val="0"/>
              </a:spcBef>
              <a:spcAft>
                <a:spcPct val="0"/>
              </a:spcAft>
              <a:defRPr sz="2400" b="1">
                <a:solidFill>
                  <a:srgbClr val="003994"/>
                </a:solidFill>
                <a:latin typeface="Arial" panose="020B0604020202020204" pitchFamily="34" charset="0"/>
              </a:defRPr>
            </a:lvl9pPr>
          </a:lstStyle>
          <a:p>
            <a:r>
              <a:rPr lang="de-CH" altLang="de-IT"/>
              <a:t>UMFANG</a:t>
            </a:r>
          </a:p>
        </p:txBody>
      </p:sp>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a:extLst>
              <a:ext uri="{FF2B5EF4-FFF2-40B4-BE49-F238E27FC236}">
                <a16:creationId xmlns:a16="http://schemas.microsoft.com/office/drawing/2014/main" id="{FCE50915-FA51-E800-AE4E-175033D64A80}"/>
              </a:ext>
            </a:extLst>
          </p:cNvPr>
          <p:cNvSpPr>
            <a:spLocks noChangeArrowheads="1"/>
          </p:cNvSpPr>
          <p:nvPr/>
        </p:nvSpPr>
        <p:spPr bwMode="auto">
          <a:xfrm>
            <a:off x="533400" y="1752600"/>
            <a:ext cx="3967163" cy="3189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sz="2400" b="1">
                <a:solidFill>
                  <a:srgbClr val="003994"/>
                </a:solidFill>
                <a:latin typeface="Arial" panose="020B0604020202020204" pitchFamily="34" charset="0"/>
              </a:defRPr>
            </a:lvl1pPr>
            <a:lvl2pPr algn="l">
              <a:defRPr sz="2400" b="1">
                <a:solidFill>
                  <a:srgbClr val="003994"/>
                </a:solidFill>
                <a:latin typeface="Arial" panose="020B0604020202020204" pitchFamily="34" charset="0"/>
              </a:defRPr>
            </a:lvl2pPr>
            <a:lvl3pPr algn="l">
              <a:defRPr sz="2400" b="1">
                <a:solidFill>
                  <a:srgbClr val="003994"/>
                </a:solidFill>
                <a:latin typeface="Arial" panose="020B0604020202020204" pitchFamily="34" charset="0"/>
              </a:defRPr>
            </a:lvl3pPr>
            <a:lvl4pPr algn="l">
              <a:defRPr sz="2400" b="1">
                <a:solidFill>
                  <a:srgbClr val="003994"/>
                </a:solidFill>
                <a:latin typeface="Arial" panose="020B0604020202020204" pitchFamily="34" charset="0"/>
              </a:defRPr>
            </a:lvl4pPr>
            <a:lvl5pPr algn="l">
              <a:defRPr sz="2400" b="1">
                <a:solidFill>
                  <a:srgbClr val="003994"/>
                </a:solidFill>
                <a:latin typeface="Arial" panose="020B0604020202020204" pitchFamily="34" charset="0"/>
              </a:defRPr>
            </a:lvl5pPr>
            <a:lvl6pPr marL="457200" fontAlgn="base">
              <a:spcBef>
                <a:spcPct val="0"/>
              </a:spcBef>
              <a:spcAft>
                <a:spcPct val="0"/>
              </a:spcAft>
              <a:defRPr sz="2400" b="1">
                <a:solidFill>
                  <a:srgbClr val="003994"/>
                </a:solidFill>
                <a:latin typeface="Arial" panose="020B0604020202020204" pitchFamily="34" charset="0"/>
              </a:defRPr>
            </a:lvl6pPr>
            <a:lvl7pPr marL="914400" fontAlgn="base">
              <a:spcBef>
                <a:spcPct val="0"/>
              </a:spcBef>
              <a:spcAft>
                <a:spcPct val="0"/>
              </a:spcAft>
              <a:defRPr sz="2400" b="1">
                <a:solidFill>
                  <a:srgbClr val="003994"/>
                </a:solidFill>
                <a:latin typeface="Arial" panose="020B0604020202020204" pitchFamily="34" charset="0"/>
              </a:defRPr>
            </a:lvl7pPr>
            <a:lvl8pPr marL="1371600" fontAlgn="base">
              <a:spcBef>
                <a:spcPct val="0"/>
              </a:spcBef>
              <a:spcAft>
                <a:spcPct val="0"/>
              </a:spcAft>
              <a:defRPr sz="2400" b="1">
                <a:solidFill>
                  <a:srgbClr val="003994"/>
                </a:solidFill>
                <a:latin typeface="Arial" panose="020B0604020202020204" pitchFamily="34" charset="0"/>
              </a:defRPr>
            </a:lvl8pPr>
            <a:lvl9pPr marL="1828800" fontAlgn="base">
              <a:spcBef>
                <a:spcPct val="0"/>
              </a:spcBef>
              <a:spcAft>
                <a:spcPct val="0"/>
              </a:spcAft>
              <a:defRPr sz="2400" b="1">
                <a:solidFill>
                  <a:srgbClr val="003994"/>
                </a:solidFill>
                <a:latin typeface="Arial" panose="020B0604020202020204" pitchFamily="34" charset="0"/>
              </a:defRPr>
            </a:lvl9pPr>
          </a:lstStyle>
          <a:p>
            <a:r>
              <a:rPr lang="de-AT" altLang="de-IT" sz="2600" b="0"/>
              <a:t>Ausstellung der </a:t>
            </a:r>
            <a:br>
              <a:rPr lang="de-AT" altLang="de-IT" sz="2600" b="0"/>
            </a:br>
            <a:br>
              <a:rPr lang="de-AT" altLang="de-IT" sz="2600" b="0"/>
            </a:br>
            <a:r>
              <a:rPr lang="de-AT" altLang="de-IT" sz="2600">
                <a:solidFill>
                  <a:schemeClr val="accent1"/>
                </a:solidFill>
              </a:rPr>
              <a:t>EG-Entwurfsprüf-</a:t>
            </a:r>
            <a:br>
              <a:rPr lang="de-AT" altLang="de-IT" sz="2600">
                <a:solidFill>
                  <a:schemeClr val="accent1"/>
                </a:solidFill>
              </a:rPr>
            </a:br>
            <a:r>
              <a:rPr lang="de-AT" altLang="de-IT" sz="2600">
                <a:solidFill>
                  <a:schemeClr val="accent1"/>
                </a:solidFill>
              </a:rPr>
              <a:t>bescheinigung</a:t>
            </a:r>
            <a:r>
              <a:rPr lang="de-AT" altLang="de-IT" sz="2600" b="0"/>
              <a:t> </a:t>
            </a:r>
            <a:br>
              <a:rPr lang="de-AT" altLang="de-IT" sz="2600" b="0"/>
            </a:br>
            <a:br>
              <a:rPr lang="de-AT" altLang="de-IT" sz="2600" b="0"/>
            </a:br>
            <a:r>
              <a:rPr lang="de-AT" altLang="de-IT" sz="2600" b="0"/>
              <a:t>durch benannte Stelle für jedes Sicherheitsbauteil und Teilsystem</a:t>
            </a:r>
            <a:endParaRPr lang="de-DE" altLang="de-IT" sz="2600" b="0"/>
          </a:p>
        </p:txBody>
      </p:sp>
      <p:sp>
        <p:nvSpPr>
          <p:cNvPr id="166915" name="Rectangle 3">
            <a:extLst>
              <a:ext uri="{FF2B5EF4-FFF2-40B4-BE49-F238E27FC236}">
                <a16:creationId xmlns:a16="http://schemas.microsoft.com/office/drawing/2014/main" id="{61B3F575-4918-CD78-0555-C39B40C7CE68}"/>
              </a:ext>
            </a:extLst>
          </p:cNvPr>
          <p:cNvSpPr>
            <a:spLocks noChangeArrowheads="1"/>
          </p:cNvSpPr>
          <p:nvPr/>
        </p:nvSpPr>
        <p:spPr bwMode="auto">
          <a:xfrm>
            <a:off x="4648200" y="1268413"/>
            <a:ext cx="3595688" cy="5132387"/>
          </a:xfrm>
          <a:prstGeom prst="rect">
            <a:avLst/>
          </a:prstGeom>
          <a:noFill/>
          <a:ln w="9525">
            <a:solidFill>
              <a:srgbClr val="333333"/>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IT"/>
          </a:p>
        </p:txBody>
      </p:sp>
      <p:pic>
        <p:nvPicPr>
          <p:cNvPr id="166916" name="Picture 4">
            <a:extLst>
              <a:ext uri="{FF2B5EF4-FFF2-40B4-BE49-F238E27FC236}">
                <a16:creationId xmlns:a16="http://schemas.microsoft.com/office/drawing/2014/main" id="{129236A5-75C8-CBE3-B7D6-DA736D285BFE}"/>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r="1762"/>
          <a:stretch>
            <a:fillRect/>
          </a:stretch>
        </p:blipFill>
        <p:spPr bwMode="auto">
          <a:xfrm>
            <a:off x="4724400" y="1341438"/>
            <a:ext cx="3430588" cy="4983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6917" name="Rectangle 5">
            <a:extLst>
              <a:ext uri="{FF2B5EF4-FFF2-40B4-BE49-F238E27FC236}">
                <a16:creationId xmlns:a16="http://schemas.microsoft.com/office/drawing/2014/main" id="{A4BD6973-1C45-8085-B1FB-2836A3F45D24}"/>
              </a:ext>
            </a:extLst>
          </p:cNvPr>
          <p:cNvSpPr>
            <a:spLocks noChangeArrowheads="1"/>
          </p:cNvSpPr>
          <p:nvPr/>
        </p:nvSpPr>
        <p:spPr bwMode="auto">
          <a:xfrm>
            <a:off x="533400" y="404813"/>
            <a:ext cx="64770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sz="2400" b="1">
                <a:solidFill>
                  <a:srgbClr val="003994"/>
                </a:solidFill>
                <a:latin typeface="Arial" panose="020B0604020202020204" pitchFamily="34" charset="0"/>
              </a:defRPr>
            </a:lvl1pPr>
            <a:lvl2pPr algn="l">
              <a:defRPr sz="2400" b="1">
                <a:solidFill>
                  <a:srgbClr val="003994"/>
                </a:solidFill>
                <a:latin typeface="Arial" panose="020B0604020202020204" pitchFamily="34" charset="0"/>
              </a:defRPr>
            </a:lvl2pPr>
            <a:lvl3pPr algn="l">
              <a:defRPr sz="2400" b="1">
                <a:solidFill>
                  <a:srgbClr val="003994"/>
                </a:solidFill>
                <a:latin typeface="Arial" panose="020B0604020202020204" pitchFamily="34" charset="0"/>
              </a:defRPr>
            </a:lvl3pPr>
            <a:lvl4pPr algn="l">
              <a:defRPr sz="2400" b="1">
                <a:solidFill>
                  <a:srgbClr val="003994"/>
                </a:solidFill>
                <a:latin typeface="Arial" panose="020B0604020202020204" pitchFamily="34" charset="0"/>
              </a:defRPr>
            </a:lvl4pPr>
            <a:lvl5pPr algn="l">
              <a:defRPr sz="2400" b="1">
                <a:solidFill>
                  <a:srgbClr val="003994"/>
                </a:solidFill>
                <a:latin typeface="Arial" panose="020B0604020202020204" pitchFamily="34" charset="0"/>
              </a:defRPr>
            </a:lvl5pPr>
            <a:lvl6pPr marL="457200" fontAlgn="base">
              <a:spcBef>
                <a:spcPct val="0"/>
              </a:spcBef>
              <a:spcAft>
                <a:spcPct val="0"/>
              </a:spcAft>
              <a:defRPr sz="2400" b="1">
                <a:solidFill>
                  <a:srgbClr val="003994"/>
                </a:solidFill>
                <a:latin typeface="Arial" panose="020B0604020202020204" pitchFamily="34" charset="0"/>
              </a:defRPr>
            </a:lvl6pPr>
            <a:lvl7pPr marL="914400" fontAlgn="base">
              <a:spcBef>
                <a:spcPct val="0"/>
              </a:spcBef>
              <a:spcAft>
                <a:spcPct val="0"/>
              </a:spcAft>
              <a:defRPr sz="2400" b="1">
                <a:solidFill>
                  <a:srgbClr val="003994"/>
                </a:solidFill>
                <a:latin typeface="Arial" panose="020B0604020202020204" pitchFamily="34" charset="0"/>
              </a:defRPr>
            </a:lvl7pPr>
            <a:lvl8pPr marL="1371600" fontAlgn="base">
              <a:spcBef>
                <a:spcPct val="0"/>
              </a:spcBef>
              <a:spcAft>
                <a:spcPct val="0"/>
              </a:spcAft>
              <a:defRPr sz="2400" b="1">
                <a:solidFill>
                  <a:srgbClr val="003994"/>
                </a:solidFill>
                <a:latin typeface="Arial" panose="020B0604020202020204" pitchFamily="34" charset="0"/>
              </a:defRPr>
            </a:lvl8pPr>
            <a:lvl9pPr marL="1828800" fontAlgn="base">
              <a:spcBef>
                <a:spcPct val="0"/>
              </a:spcBef>
              <a:spcAft>
                <a:spcPct val="0"/>
              </a:spcAft>
              <a:defRPr sz="2400" b="1">
                <a:solidFill>
                  <a:srgbClr val="003994"/>
                </a:solidFill>
                <a:latin typeface="Arial" panose="020B0604020202020204" pitchFamily="34" charset="0"/>
              </a:defRPr>
            </a:lvl9pPr>
          </a:lstStyle>
          <a:p>
            <a:r>
              <a:rPr lang="de-CH" altLang="de-IT"/>
              <a:t>UMFANG</a:t>
            </a:r>
          </a:p>
        </p:txBody>
      </p:sp>
      <p:sp>
        <p:nvSpPr>
          <p:cNvPr id="166918" name="Oval 6">
            <a:extLst>
              <a:ext uri="{FF2B5EF4-FFF2-40B4-BE49-F238E27FC236}">
                <a16:creationId xmlns:a16="http://schemas.microsoft.com/office/drawing/2014/main" id="{C7AE194A-4D66-A0DE-0302-20B9F6B4C602}"/>
              </a:ext>
            </a:extLst>
          </p:cNvPr>
          <p:cNvSpPr>
            <a:spLocks noChangeArrowheads="1"/>
          </p:cNvSpPr>
          <p:nvPr/>
        </p:nvSpPr>
        <p:spPr bwMode="auto">
          <a:xfrm>
            <a:off x="4643438" y="4371975"/>
            <a:ext cx="3600450" cy="358775"/>
          </a:xfrm>
          <a:prstGeom prst="ellipse">
            <a:avLst/>
          </a:prstGeom>
          <a:noFill/>
          <a:ln w="38100">
            <a:solidFill>
              <a:srgbClr val="008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lstStyle/>
          <a:p>
            <a:endParaRPr lang="de-IT"/>
          </a:p>
        </p:txBody>
      </p:sp>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1795" name="Picture 3">
            <a:extLst>
              <a:ext uri="{FF2B5EF4-FFF2-40B4-BE49-F238E27FC236}">
                <a16:creationId xmlns:a16="http://schemas.microsoft.com/office/drawing/2014/main" id="{D77A7072-0850-B33B-EB27-9D1334E2ED69}"/>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962400" y="1196975"/>
            <a:ext cx="5029200" cy="2382838"/>
          </a:xfrm>
          <a:prstGeom prst="rect">
            <a:avLst/>
          </a:prstGeom>
          <a:noFill/>
          <a:extLst>
            <a:ext uri="{909E8E84-426E-40DD-AFC4-6F175D3DCCD1}">
              <a14:hiddenFill xmlns:a14="http://schemas.microsoft.com/office/drawing/2010/main">
                <a:solidFill>
                  <a:srgbClr val="FFFFFF"/>
                </a:solidFill>
              </a14:hiddenFill>
            </a:ext>
          </a:extLst>
        </p:spPr>
      </p:pic>
      <p:sp>
        <p:nvSpPr>
          <p:cNvPr id="161796" name="Rectangle 4">
            <a:extLst>
              <a:ext uri="{FF2B5EF4-FFF2-40B4-BE49-F238E27FC236}">
                <a16:creationId xmlns:a16="http://schemas.microsoft.com/office/drawing/2014/main" id="{6318D80C-E12B-3E25-1737-09D026BFA6FD}"/>
              </a:ext>
            </a:extLst>
          </p:cNvPr>
          <p:cNvSpPr>
            <a:spLocks noChangeArrowheads="1"/>
          </p:cNvSpPr>
          <p:nvPr/>
        </p:nvSpPr>
        <p:spPr bwMode="auto">
          <a:xfrm>
            <a:off x="514350" y="1577975"/>
            <a:ext cx="7513638" cy="4675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defTabSz="762000">
              <a:tabLst>
                <a:tab pos="284163" algn="l"/>
                <a:tab pos="381000" algn="l"/>
              </a:tabLst>
              <a:defRPr sz="2400">
                <a:solidFill>
                  <a:schemeClr val="tx1"/>
                </a:solidFill>
                <a:latin typeface="Times New Roman" panose="02020603050405020304" pitchFamily="18" charset="0"/>
              </a:defRPr>
            </a:lvl1pPr>
            <a:lvl2pPr marL="857250" indent="-285750" algn="l" defTabSz="762000">
              <a:tabLst>
                <a:tab pos="284163" algn="l"/>
                <a:tab pos="381000" algn="l"/>
              </a:tabLst>
              <a:defRPr sz="2400">
                <a:solidFill>
                  <a:schemeClr val="tx1"/>
                </a:solidFill>
                <a:latin typeface="Times New Roman" panose="02020603050405020304" pitchFamily="18" charset="0"/>
              </a:defRPr>
            </a:lvl2pPr>
            <a:lvl3pPr marL="1276350" indent="-228600" algn="l" defTabSz="762000">
              <a:tabLst>
                <a:tab pos="284163" algn="l"/>
                <a:tab pos="381000" algn="l"/>
              </a:tabLst>
              <a:defRPr sz="2400">
                <a:solidFill>
                  <a:schemeClr val="tx1"/>
                </a:solidFill>
                <a:latin typeface="Times New Roman" panose="02020603050405020304" pitchFamily="18" charset="0"/>
              </a:defRPr>
            </a:lvl3pPr>
            <a:lvl4pPr marL="1695450" indent="-228600" algn="l" defTabSz="762000">
              <a:tabLst>
                <a:tab pos="284163" algn="l"/>
                <a:tab pos="381000" algn="l"/>
              </a:tabLst>
              <a:defRPr sz="2400">
                <a:solidFill>
                  <a:schemeClr val="tx1"/>
                </a:solidFill>
                <a:latin typeface="Times New Roman" panose="02020603050405020304" pitchFamily="18" charset="0"/>
              </a:defRPr>
            </a:lvl4pPr>
            <a:lvl5pPr marL="2114550" indent="-228600" algn="l" defTabSz="762000">
              <a:tabLst>
                <a:tab pos="284163" algn="l"/>
                <a:tab pos="381000" algn="l"/>
              </a:tabLst>
              <a:defRPr sz="2400">
                <a:solidFill>
                  <a:schemeClr val="tx1"/>
                </a:solidFill>
                <a:latin typeface="Times New Roman" panose="02020603050405020304" pitchFamily="18" charset="0"/>
              </a:defRPr>
            </a:lvl5pPr>
            <a:lvl6pPr marL="2571750" indent="-228600" defTabSz="762000" fontAlgn="base">
              <a:spcBef>
                <a:spcPct val="0"/>
              </a:spcBef>
              <a:spcAft>
                <a:spcPct val="0"/>
              </a:spcAft>
              <a:tabLst>
                <a:tab pos="284163" algn="l"/>
                <a:tab pos="381000" algn="l"/>
              </a:tabLst>
              <a:defRPr sz="2400">
                <a:solidFill>
                  <a:schemeClr val="tx1"/>
                </a:solidFill>
                <a:latin typeface="Times New Roman" panose="02020603050405020304" pitchFamily="18" charset="0"/>
              </a:defRPr>
            </a:lvl6pPr>
            <a:lvl7pPr marL="3028950" indent="-228600" defTabSz="762000" fontAlgn="base">
              <a:spcBef>
                <a:spcPct val="0"/>
              </a:spcBef>
              <a:spcAft>
                <a:spcPct val="0"/>
              </a:spcAft>
              <a:tabLst>
                <a:tab pos="284163" algn="l"/>
                <a:tab pos="381000" algn="l"/>
              </a:tabLst>
              <a:defRPr sz="2400">
                <a:solidFill>
                  <a:schemeClr val="tx1"/>
                </a:solidFill>
                <a:latin typeface="Times New Roman" panose="02020603050405020304" pitchFamily="18" charset="0"/>
              </a:defRPr>
            </a:lvl7pPr>
            <a:lvl8pPr marL="3486150" indent="-228600" defTabSz="762000" fontAlgn="base">
              <a:spcBef>
                <a:spcPct val="0"/>
              </a:spcBef>
              <a:spcAft>
                <a:spcPct val="0"/>
              </a:spcAft>
              <a:tabLst>
                <a:tab pos="284163" algn="l"/>
                <a:tab pos="381000" algn="l"/>
              </a:tabLst>
              <a:defRPr sz="2400">
                <a:solidFill>
                  <a:schemeClr val="tx1"/>
                </a:solidFill>
                <a:latin typeface="Times New Roman" panose="02020603050405020304" pitchFamily="18" charset="0"/>
              </a:defRPr>
            </a:lvl8pPr>
            <a:lvl9pPr marL="3943350" indent="-228600" defTabSz="762000" fontAlgn="base">
              <a:spcBef>
                <a:spcPct val="0"/>
              </a:spcBef>
              <a:spcAft>
                <a:spcPct val="0"/>
              </a:spcAft>
              <a:tabLst>
                <a:tab pos="284163" algn="l"/>
                <a:tab pos="381000" algn="l"/>
              </a:tabLst>
              <a:defRPr sz="2400">
                <a:solidFill>
                  <a:schemeClr val="tx1"/>
                </a:solidFill>
                <a:latin typeface="Times New Roman" panose="02020603050405020304" pitchFamily="18" charset="0"/>
              </a:defRPr>
            </a:lvl9pPr>
          </a:lstStyle>
          <a:p>
            <a:pPr>
              <a:spcBef>
                <a:spcPct val="20000"/>
              </a:spcBef>
              <a:buFont typeface="Wingdings" pitchFamily="2" charset="2"/>
              <a:buNone/>
            </a:pPr>
            <a:r>
              <a:rPr lang="de-DE" altLang="de-IT" sz="2600" b="1">
                <a:solidFill>
                  <a:schemeClr val="accent1"/>
                </a:solidFill>
                <a:latin typeface="Arial" panose="020B0604020202020204" pitchFamily="34" charset="0"/>
              </a:rPr>
              <a:t>Beispiel für </a:t>
            </a:r>
          </a:p>
          <a:p>
            <a:pPr>
              <a:spcBef>
                <a:spcPct val="20000"/>
              </a:spcBef>
              <a:buFont typeface="Wingdings" pitchFamily="2" charset="2"/>
              <a:buNone/>
            </a:pPr>
            <a:r>
              <a:rPr lang="de-DE" altLang="de-IT" sz="2600" b="1">
                <a:solidFill>
                  <a:schemeClr val="accent1"/>
                </a:solidFill>
                <a:latin typeface="Arial" panose="020B0604020202020204" pitchFamily="34" charset="0"/>
              </a:rPr>
              <a:t>Teilsystem 3.2.</a:t>
            </a:r>
          </a:p>
          <a:p>
            <a:pPr>
              <a:spcBef>
                <a:spcPct val="20000"/>
              </a:spcBef>
              <a:buFont typeface="Wingdings" pitchFamily="2" charset="2"/>
              <a:buNone/>
            </a:pPr>
            <a:endParaRPr lang="de-DE" altLang="de-IT" sz="2600" b="1">
              <a:solidFill>
                <a:schemeClr val="accent1"/>
              </a:solidFill>
              <a:latin typeface="Arial" panose="020B0604020202020204" pitchFamily="34" charset="0"/>
            </a:endParaRPr>
          </a:p>
          <a:p>
            <a:pPr>
              <a:spcBef>
                <a:spcPct val="20000"/>
              </a:spcBef>
              <a:buFont typeface="Wingdings" pitchFamily="2" charset="2"/>
              <a:buNone/>
            </a:pPr>
            <a:endParaRPr lang="de-DE" altLang="de-IT" sz="2800" b="1">
              <a:solidFill>
                <a:schemeClr val="accent1"/>
              </a:solidFill>
              <a:latin typeface="Arial" panose="020B0604020202020204" pitchFamily="34" charset="0"/>
            </a:endParaRPr>
          </a:p>
          <a:p>
            <a:pPr>
              <a:spcBef>
                <a:spcPct val="20000"/>
              </a:spcBef>
              <a:buFont typeface="Wingdings" pitchFamily="2" charset="2"/>
              <a:buNone/>
            </a:pPr>
            <a:endParaRPr lang="de-DE" altLang="de-IT" sz="1600" b="1">
              <a:solidFill>
                <a:schemeClr val="accent1"/>
              </a:solidFill>
              <a:latin typeface="Arial" panose="020B0604020202020204" pitchFamily="34" charset="0"/>
            </a:endParaRPr>
          </a:p>
          <a:p>
            <a:pPr>
              <a:spcBef>
                <a:spcPct val="20000"/>
              </a:spcBef>
              <a:buFontTx/>
              <a:buChar char="-"/>
            </a:pPr>
            <a:r>
              <a:rPr lang="de-DE" altLang="de-IT" sz="2600">
                <a:solidFill>
                  <a:srgbClr val="003994"/>
                </a:solidFill>
                <a:latin typeface="Arial" panose="020B0604020202020204" pitchFamily="34" charset="0"/>
              </a:rPr>
              <a:t>	Zeichnungen/ Spezifikationen	839 Seiten</a:t>
            </a:r>
          </a:p>
          <a:p>
            <a:pPr>
              <a:spcBef>
                <a:spcPct val="20000"/>
              </a:spcBef>
              <a:buFontTx/>
              <a:buChar char="-"/>
            </a:pPr>
            <a:r>
              <a:rPr lang="de-DE" altLang="de-IT" sz="2600">
                <a:solidFill>
                  <a:srgbClr val="003994"/>
                </a:solidFill>
                <a:latin typeface="Arial" panose="020B0604020202020204" pitchFamily="34" charset="0"/>
              </a:rPr>
              <a:t>	Sicherheitsanalysen			389 Seiten</a:t>
            </a:r>
          </a:p>
          <a:p>
            <a:pPr>
              <a:spcBef>
                <a:spcPct val="20000"/>
              </a:spcBef>
              <a:buFontTx/>
              <a:buChar char="-"/>
            </a:pPr>
            <a:r>
              <a:rPr lang="de-DE" altLang="de-IT" sz="2600">
                <a:solidFill>
                  <a:srgbClr val="003994"/>
                </a:solidFill>
                <a:latin typeface="Arial" panose="020B0604020202020204" pitchFamily="34" charset="0"/>
              </a:rPr>
              <a:t>	Berechnungen</a:t>
            </a:r>
            <a:r>
              <a:rPr lang="en-US" altLang="de-IT" sz="2600">
                <a:solidFill>
                  <a:srgbClr val="003994"/>
                </a:solidFill>
                <a:latin typeface="Arial" panose="020B0604020202020204" pitchFamily="34" charset="0"/>
              </a:rPr>
              <a:t>				195 </a:t>
            </a:r>
            <a:r>
              <a:rPr lang="de-DE" altLang="de-IT" sz="2600">
                <a:solidFill>
                  <a:srgbClr val="003994"/>
                </a:solidFill>
                <a:latin typeface="Arial" panose="020B0604020202020204" pitchFamily="34" charset="0"/>
              </a:rPr>
              <a:t>Seiten</a:t>
            </a:r>
          </a:p>
          <a:p>
            <a:pPr>
              <a:spcBef>
                <a:spcPct val="20000"/>
              </a:spcBef>
              <a:buFontTx/>
              <a:buChar char="-"/>
            </a:pPr>
            <a:r>
              <a:rPr lang="de-DE" altLang="de-IT" sz="2600">
                <a:solidFill>
                  <a:srgbClr val="003994"/>
                </a:solidFill>
                <a:latin typeface="Arial" panose="020B0604020202020204" pitchFamily="34" charset="0"/>
              </a:rPr>
              <a:t>	Betriebsanleitung				221 Seiten</a:t>
            </a:r>
          </a:p>
        </p:txBody>
      </p:sp>
      <p:sp>
        <p:nvSpPr>
          <p:cNvPr id="161798" name="Rectangle 6">
            <a:extLst>
              <a:ext uri="{FF2B5EF4-FFF2-40B4-BE49-F238E27FC236}">
                <a16:creationId xmlns:a16="http://schemas.microsoft.com/office/drawing/2014/main" id="{BFDEED2F-7B1C-358D-D65D-5C049CB9D394}"/>
              </a:ext>
            </a:extLst>
          </p:cNvPr>
          <p:cNvSpPr>
            <a:spLocks noChangeArrowheads="1"/>
          </p:cNvSpPr>
          <p:nvPr/>
        </p:nvSpPr>
        <p:spPr bwMode="auto">
          <a:xfrm>
            <a:off x="533400" y="404813"/>
            <a:ext cx="64770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sz="2400" b="1">
                <a:solidFill>
                  <a:srgbClr val="003994"/>
                </a:solidFill>
                <a:latin typeface="Arial" panose="020B0604020202020204" pitchFamily="34" charset="0"/>
              </a:defRPr>
            </a:lvl1pPr>
            <a:lvl2pPr algn="l">
              <a:defRPr sz="2400" b="1">
                <a:solidFill>
                  <a:srgbClr val="003994"/>
                </a:solidFill>
                <a:latin typeface="Arial" panose="020B0604020202020204" pitchFamily="34" charset="0"/>
              </a:defRPr>
            </a:lvl2pPr>
            <a:lvl3pPr algn="l">
              <a:defRPr sz="2400" b="1">
                <a:solidFill>
                  <a:srgbClr val="003994"/>
                </a:solidFill>
                <a:latin typeface="Arial" panose="020B0604020202020204" pitchFamily="34" charset="0"/>
              </a:defRPr>
            </a:lvl3pPr>
            <a:lvl4pPr algn="l">
              <a:defRPr sz="2400" b="1">
                <a:solidFill>
                  <a:srgbClr val="003994"/>
                </a:solidFill>
                <a:latin typeface="Arial" panose="020B0604020202020204" pitchFamily="34" charset="0"/>
              </a:defRPr>
            </a:lvl4pPr>
            <a:lvl5pPr algn="l">
              <a:defRPr sz="2400" b="1">
                <a:solidFill>
                  <a:srgbClr val="003994"/>
                </a:solidFill>
                <a:latin typeface="Arial" panose="020B0604020202020204" pitchFamily="34" charset="0"/>
              </a:defRPr>
            </a:lvl5pPr>
            <a:lvl6pPr marL="457200" fontAlgn="base">
              <a:spcBef>
                <a:spcPct val="0"/>
              </a:spcBef>
              <a:spcAft>
                <a:spcPct val="0"/>
              </a:spcAft>
              <a:defRPr sz="2400" b="1">
                <a:solidFill>
                  <a:srgbClr val="003994"/>
                </a:solidFill>
                <a:latin typeface="Arial" panose="020B0604020202020204" pitchFamily="34" charset="0"/>
              </a:defRPr>
            </a:lvl6pPr>
            <a:lvl7pPr marL="914400" fontAlgn="base">
              <a:spcBef>
                <a:spcPct val="0"/>
              </a:spcBef>
              <a:spcAft>
                <a:spcPct val="0"/>
              </a:spcAft>
              <a:defRPr sz="2400" b="1">
                <a:solidFill>
                  <a:srgbClr val="003994"/>
                </a:solidFill>
                <a:latin typeface="Arial" panose="020B0604020202020204" pitchFamily="34" charset="0"/>
              </a:defRPr>
            </a:lvl7pPr>
            <a:lvl8pPr marL="1371600" fontAlgn="base">
              <a:spcBef>
                <a:spcPct val="0"/>
              </a:spcBef>
              <a:spcAft>
                <a:spcPct val="0"/>
              </a:spcAft>
              <a:defRPr sz="2400" b="1">
                <a:solidFill>
                  <a:srgbClr val="003994"/>
                </a:solidFill>
                <a:latin typeface="Arial" panose="020B0604020202020204" pitchFamily="34" charset="0"/>
              </a:defRPr>
            </a:lvl8pPr>
            <a:lvl9pPr marL="1828800" fontAlgn="base">
              <a:spcBef>
                <a:spcPct val="0"/>
              </a:spcBef>
              <a:spcAft>
                <a:spcPct val="0"/>
              </a:spcAft>
              <a:defRPr sz="2400" b="1">
                <a:solidFill>
                  <a:srgbClr val="003994"/>
                </a:solidFill>
                <a:latin typeface="Arial" panose="020B0604020202020204" pitchFamily="34" charset="0"/>
              </a:defRPr>
            </a:lvl9pPr>
          </a:lstStyle>
          <a:p>
            <a:r>
              <a:rPr lang="de-CH" altLang="de-IT"/>
              <a:t>UMFANG</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a:extLst>
              <a:ext uri="{FF2B5EF4-FFF2-40B4-BE49-F238E27FC236}">
                <a16:creationId xmlns:a16="http://schemas.microsoft.com/office/drawing/2014/main" id="{BF4FE9C6-B05B-76ED-7F8D-3191A91D4A43}"/>
              </a:ext>
            </a:extLst>
          </p:cNvPr>
          <p:cNvSpPr>
            <a:spLocks noGrp="1" noChangeArrowheads="1"/>
          </p:cNvSpPr>
          <p:nvPr>
            <p:ph type="title"/>
          </p:nvPr>
        </p:nvSpPr>
        <p:spPr>
          <a:xfrm>
            <a:off x="533400" y="1412875"/>
            <a:ext cx="6477000" cy="533400"/>
          </a:xfrm>
        </p:spPr>
        <p:txBody>
          <a:bodyPr/>
          <a:lstStyle/>
          <a:p>
            <a:r>
              <a:rPr lang="de-CH" altLang="de-IT" sz="2600">
                <a:solidFill>
                  <a:schemeClr val="accent1"/>
                </a:solidFill>
              </a:rPr>
              <a:t>Gliederung</a:t>
            </a:r>
          </a:p>
        </p:txBody>
      </p:sp>
      <p:sp>
        <p:nvSpPr>
          <p:cNvPr id="62467" name="Rectangle 3">
            <a:extLst>
              <a:ext uri="{FF2B5EF4-FFF2-40B4-BE49-F238E27FC236}">
                <a16:creationId xmlns:a16="http://schemas.microsoft.com/office/drawing/2014/main" id="{FA14C805-9907-3AFC-4447-B4D801564547}"/>
              </a:ext>
            </a:extLst>
          </p:cNvPr>
          <p:cNvSpPr>
            <a:spLocks noGrp="1" noChangeArrowheads="1"/>
          </p:cNvSpPr>
          <p:nvPr>
            <p:ph type="body" idx="1"/>
          </p:nvPr>
        </p:nvSpPr>
        <p:spPr>
          <a:xfrm>
            <a:off x="539750" y="2276475"/>
            <a:ext cx="4960938" cy="2387600"/>
          </a:xfrm>
        </p:spPr>
        <p:txBody>
          <a:bodyPr/>
          <a:lstStyle/>
          <a:p>
            <a:r>
              <a:rPr lang="de-CH" altLang="de-IT" sz="2600"/>
              <a:t>Einleitung</a:t>
            </a:r>
          </a:p>
          <a:p>
            <a:r>
              <a:rPr lang="de-CH" altLang="de-IT" sz="2600"/>
              <a:t>Umfang</a:t>
            </a:r>
          </a:p>
          <a:p>
            <a:r>
              <a:rPr lang="de-CH" altLang="de-IT" sz="2600"/>
              <a:t>Nutzen</a:t>
            </a:r>
          </a:p>
          <a:p>
            <a:r>
              <a:rPr lang="de-CH" altLang="de-IT" sz="2600"/>
              <a:t>Resümee</a:t>
            </a:r>
          </a:p>
        </p:txBody>
      </p:sp>
      <p:pic>
        <p:nvPicPr>
          <p:cNvPr id="62469" name="Picture 5">
            <a:extLst>
              <a:ext uri="{FF2B5EF4-FFF2-40B4-BE49-F238E27FC236}">
                <a16:creationId xmlns:a16="http://schemas.microsoft.com/office/drawing/2014/main" id="{73EF00D5-B004-BE9C-0B59-1A14F1B29A73}"/>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314700" y="3238500"/>
            <a:ext cx="2374900" cy="148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2470" name="Picture 6">
            <a:extLst>
              <a:ext uri="{FF2B5EF4-FFF2-40B4-BE49-F238E27FC236}">
                <a16:creationId xmlns:a16="http://schemas.microsoft.com/office/drawing/2014/main" id="{7A6AD167-F27B-3CBF-745D-021726A1122C}"/>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r="1508"/>
          <a:stretch>
            <a:fillRect/>
          </a:stretch>
        </p:blipFill>
        <p:spPr bwMode="auto">
          <a:xfrm>
            <a:off x="3241675" y="4799013"/>
            <a:ext cx="2595563" cy="1366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2471" name="Picture 7">
            <a:extLst>
              <a:ext uri="{FF2B5EF4-FFF2-40B4-BE49-F238E27FC236}">
                <a16:creationId xmlns:a16="http://schemas.microsoft.com/office/drawing/2014/main" id="{6F136B02-E1B3-2E3B-095B-898171346F2F}"/>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013450" y="4797425"/>
            <a:ext cx="2590800" cy="1368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2472" name="Picture 8">
            <a:extLst>
              <a:ext uri="{FF2B5EF4-FFF2-40B4-BE49-F238E27FC236}">
                <a16:creationId xmlns:a16="http://schemas.microsoft.com/office/drawing/2014/main" id="{A5134CDD-37D3-597F-2042-E5F5ABEEE1A7}"/>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t="14670" r="2443" b="3178"/>
          <a:stretch>
            <a:fillRect/>
          </a:stretch>
        </p:blipFill>
        <p:spPr bwMode="auto">
          <a:xfrm>
            <a:off x="468313" y="4797425"/>
            <a:ext cx="2593975" cy="1368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2473" name="Picture 9">
            <a:extLst>
              <a:ext uri="{FF2B5EF4-FFF2-40B4-BE49-F238E27FC236}">
                <a16:creationId xmlns:a16="http://schemas.microsoft.com/office/drawing/2014/main" id="{3A6E4FF5-43F4-C93E-3663-0E011BCCDDE0}"/>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l="4335" t="3842" r="12508" b="9509"/>
          <a:stretch>
            <a:fillRect/>
          </a:stretch>
        </p:blipFill>
        <p:spPr bwMode="auto">
          <a:xfrm>
            <a:off x="6010275" y="1811338"/>
            <a:ext cx="2592388" cy="1362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2474" name="Picture 10">
            <a:extLst>
              <a:ext uri="{FF2B5EF4-FFF2-40B4-BE49-F238E27FC236}">
                <a16:creationId xmlns:a16="http://schemas.microsoft.com/office/drawing/2014/main" id="{437B67B0-1A86-A7DD-E07B-F349716CBF13}"/>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t="21228" r="3375" b="36314"/>
          <a:stretch>
            <a:fillRect/>
          </a:stretch>
        </p:blipFill>
        <p:spPr bwMode="auto">
          <a:xfrm>
            <a:off x="6013450" y="3322638"/>
            <a:ext cx="25908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9" name="Rectangle 3">
            <a:extLst>
              <a:ext uri="{FF2B5EF4-FFF2-40B4-BE49-F238E27FC236}">
                <a16:creationId xmlns:a16="http://schemas.microsoft.com/office/drawing/2014/main" id="{608E9CE5-2749-3B0D-FC20-487759A0CE37}"/>
              </a:ext>
            </a:extLst>
          </p:cNvPr>
          <p:cNvSpPr>
            <a:spLocks noChangeArrowheads="1"/>
          </p:cNvSpPr>
          <p:nvPr/>
        </p:nvSpPr>
        <p:spPr bwMode="auto">
          <a:xfrm>
            <a:off x="514350" y="2298700"/>
            <a:ext cx="7874000" cy="3435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defTabSz="762000">
              <a:tabLst>
                <a:tab pos="354013" algn="l"/>
              </a:tabLst>
              <a:defRPr sz="2400">
                <a:solidFill>
                  <a:schemeClr val="tx1"/>
                </a:solidFill>
                <a:latin typeface="Times New Roman" panose="02020603050405020304" pitchFamily="18" charset="0"/>
              </a:defRPr>
            </a:lvl1pPr>
            <a:lvl2pPr marL="857250" indent="-285750" algn="l" defTabSz="762000">
              <a:tabLst>
                <a:tab pos="354013" algn="l"/>
              </a:tabLst>
              <a:defRPr sz="2400">
                <a:solidFill>
                  <a:schemeClr val="tx1"/>
                </a:solidFill>
                <a:latin typeface="Times New Roman" panose="02020603050405020304" pitchFamily="18" charset="0"/>
              </a:defRPr>
            </a:lvl2pPr>
            <a:lvl3pPr marL="1276350" indent="-228600" algn="l" defTabSz="762000">
              <a:tabLst>
                <a:tab pos="354013" algn="l"/>
              </a:tabLst>
              <a:defRPr sz="2400">
                <a:solidFill>
                  <a:schemeClr val="tx1"/>
                </a:solidFill>
                <a:latin typeface="Times New Roman" panose="02020603050405020304" pitchFamily="18" charset="0"/>
              </a:defRPr>
            </a:lvl3pPr>
            <a:lvl4pPr marL="1695450" indent="-228600" algn="l" defTabSz="762000">
              <a:tabLst>
                <a:tab pos="354013" algn="l"/>
              </a:tabLst>
              <a:defRPr sz="2400">
                <a:solidFill>
                  <a:schemeClr val="tx1"/>
                </a:solidFill>
                <a:latin typeface="Times New Roman" panose="02020603050405020304" pitchFamily="18" charset="0"/>
              </a:defRPr>
            </a:lvl4pPr>
            <a:lvl5pPr marL="2114550" indent="-228600" algn="l" defTabSz="762000">
              <a:tabLst>
                <a:tab pos="354013" algn="l"/>
              </a:tabLst>
              <a:defRPr sz="2400">
                <a:solidFill>
                  <a:schemeClr val="tx1"/>
                </a:solidFill>
                <a:latin typeface="Times New Roman" panose="02020603050405020304" pitchFamily="18" charset="0"/>
              </a:defRPr>
            </a:lvl5pPr>
            <a:lvl6pPr marL="2571750" indent="-228600" defTabSz="762000" fontAlgn="base">
              <a:spcBef>
                <a:spcPct val="0"/>
              </a:spcBef>
              <a:spcAft>
                <a:spcPct val="0"/>
              </a:spcAft>
              <a:tabLst>
                <a:tab pos="354013" algn="l"/>
              </a:tabLst>
              <a:defRPr sz="2400">
                <a:solidFill>
                  <a:schemeClr val="tx1"/>
                </a:solidFill>
                <a:latin typeface="Times New Roman" panose="02020603050405020304" pitchFamily="18" charset="0"/>
              </a:defRPr>
            </a:lvl6pPr>
            <a:lvl7pPr marL="3028950" indent="-228600" defTabSz="762000" fontAlgn="base">
              <a:spcBef>
                <a:spcPct val="0"/>
              </a:spcBef>
              <a:spcAft>
                <a:spcPct val="0"/>
              </a:spcAft>
              <a:tabLst>
                <a:tab pos="354013" algn="l"/>
              </a:tabLst>
              <a:defRPr sz="2400">
                <a:solidFill>
                  <a:schemeClr val="tx1"/>
                </a:solidFill>
                <a:latin typeface="Times New Roman" panose="02020603050405020304" pitchFamily="18" charset="0"/>
              </a:defRPr>
            </a:lvl7pPr>
            <a:lvl8pPr marL="3486150" indent="-228600" defTabSz="762000" fontAlgn="base">
              <a:spcBef>
                <a:spcPct val="0"/>
              </a:spcBef>
              <a:spcAft>
                <a:spcPct val="0"/>
              </a:spcAft>
              <a:tabLst>
                <a:tab pos="354013" algn="l"/>
              </a:tabLst>
              <a:defRPr sz="2400">
                <a:solidFill>
                  <a:schemeClr val="tx1"/>
                </a:solidFill>
                <a:latin typeface="Times New Roman" panose="02020603050405020304" pitchFamily="18" charset="0"/>
              </a:defRPr>
            </a:lvl8pPr>
            <a:lvl9pPr marL="3943350" indent="-228600" defTabSz="762000" fontAlgn="base">
              <a:spcBef>
                <a:spcPct val="0"/>
              </a:spcBef>
              <a:spcAft>
                <a:spcPct val="0"/>
              </a:spcAft>
              <a:tabLst>
                <a:tab pos="354013" algn="l"/>
              </a:tabLst>
              <a:defRPr sz="2400">
                <a:solidFill>
                  <a:schemeClr val="tx1"/>
                </a:solidFill>
                <a:latin typeface="Times New Roman" panose="02020603050405020304" pitchFamily="18" charset="0"/>
              </a:defRPr>
            </a:lvl9pPr>
          </a:lstStyle>
          <a:p>
            <a:pPr>
              <a:spcBef>
                <a:spcPct val="20000"/>
              </a:spcBef>
              <a:buFont typeface="Wingdings" pitchFamily="2" charset="2"/>
              <a:buNone/>
            </a:pPr>
            <a:r>
              <a:rPr lang="de-DE" altLang="de-IT" sz="2600">
                <a:solidFill>
                  <a:srgbClr val="003994"/>
                </a:solidFill>
                <a:latin typeface="Arial" panose="020B0604020202020204" pitchFamily="34" charset="0"/>
              </a:rPr>
              <a:t>+ 	Einheitlicher Sicherheitsstandard	</a:t>
            </a:r>
          </a:p>
          <a:p>
            <a:pPr>
              <a:spcBef>
                <a:spcPct val="20000"/>
              </a:spcBef>
              <a:buFont typeface="Wingdings" pitchFamily="2" charset="2"/>
              <a:buNone/>
            </a:pPr>
            <a:r>
              <a:rPr lang="de-DE" altLang="de-IT" sz="2600">
                <a:solidFill>
                  <a:srgbClr val="003994"/>
                </a:solidFill>
                <a:latin typeface="Arial" panose="020B0604020202020204" pitchFamily="34" charset="0"/>
              </a:rPr>
              <a:t>+</a:t>
            </a:r>
            <a:r>
              <a:rPr lang="de-DE" altLang="de-IT" b="1"/>
              <a:t> 	</a:t>
            </a:r>
            <a:r>
              <a:rPr lang="de-DE" altLang="de-IT" sz="2600">
                <a:solidFill>
                  <a:srgbClr val="003994"/>
                </a:solidFill>
                <a:latin typeface="Arial" panose="020B0604020202020204" pitchFamily="34" charset="0"/>
              </a:rPr>
              <a:t>Konsequentes 4 - Augen Prinzip in allen 	sicherheitsrelevanten Bereichen</a:t>
            </a:r>
          </a:p>
          <a:p>
            <a:pPr>
              <a:spcBef>
                <a:spcPct val="20000"/>
              </a:spcBef>
              <a:buFont typeface="Wingdings" pitchFamily="2" charset="2"/>
              <a:buNone/>
            </a:pPr>
            <a:r>
              <a:rPr lang="de-DE" altLang="de-IT" sz="2600">
                <a:solidFill>
                  <a:srgbClr val="003994"/>
                </a:solidFill>
                <a:latin typeface="Arial" panose="020B0604020202020204" pitchFamily="34" charset="0"/>
              </a:rPr>
              <a:t>+	Frühzeitiges Entdecken von Fehlern möglich</a:t>
            </a:r>
          </a:p>
          <a:p>
            <a:pPr>
              <a:spcBef>
                <a:spcPct val="20000"/>
              </a:spcBef>
            </a:pPr>
            <a:r>
              <a:rPr lang="de-DE" altLang="de-IT" sz="2600">
                <a:solidFill>
                  <a:srgbClr val="003994"/>
                </a:solidFill>
                <a:latin typeface="Arial" panose="020B0604020202020204" pitchFamily="34" charset="0"/>
              </a:rPr>
              <a:t>+	Laufendes Hinterfragen aller betroffener 	Abläufe/ Prozesssicherheit/ Transparenz</a:t>
            </a:r>
          </a:p>
          <a:p>
            <a:pPr>
              <a:spcBef>
                <a:spcPct val="20000"/>
              </a:spcBef>
            </a:pPr>
            <a:r>
              <a:rPr lang="de-DE" altLang="de-IT" sz="2600">
                <a:solidFill>
                  <a:srgbClr val="003994"/>
                </a:solidFill>
                <a:latin typeface="Arial" panose="020B0604020202020204" pitchFamily="34" charset="0"/>
              </a:rPr>
              <a:t>+	Standardisierung - wenn möglich und sinnvoll</a:t>
            </a:r>
          </a:p>
          <a:p>
            <a:pPr>
              <a:spcBef>
                <a:spcPct val="20000"/>
              </a:spcBef>
            </a:pPr>
            <a:r>
              <a:rPr lang="de-DE" altLang="de-IT" sz="2600">
                <a:solidFill>
                  <a:srgbClr val="003994"/>
                </a:solidFill>
                <a:latin typeface="Arial" panose="020B0604020202020204" pitchFamily="34" charset="0"/>
              </a:rPr>
              <a:t>+	Saubere Dokumentation</a:t>
            </a:r>
          </a:p>
        </p:txBody>
      </p:sp>
      <p:sp>
        <p:nvSpPr>
          <p:cNvPr id="162820" name="Rectangle 4">
            <a:extLst>
              <a:ext uri="{FF2B5EF4-FFF2-40B4-BE49-F238E27FC236}">
                <a16:creationId xmlns:a16="http://schemas.microsoft.com/office/drawing/2014/main" id="{80562359-0DE3-AD48-0399-61B8B8334858}"/>
              </a:ext>
            </a:extLst>
          </p:cNvPr>
          <p:cNvSpPr>
            <a:spLocks noChangeArrowheads="1"/>
          </p:cNvSpPr>
          <p:nvPr/>
        </p:nvSpPr>
        <p:spPr bwMode="auto">
          <a:xfrm>
            <a:off x="533400" y="404813"/>
            <a:ext cx="64770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sz="2400" b="1">
                <a:solidFill>
                  <a:srgbClr val="003994"/>
                </a:solidFill>
                <a:latin typeface="Arial" panose="020B0604020202020204" pitchFamily="34" charset="0"/>
              </a:defRPr>
            </a:lvl1pPr>
            <a:lvl2pPr algn="l">
              <a:defRPr sz="2400" b="1">
                <a:solidFill>
                  <a:srgbClr val="003994"/>
                </a:solidFill>
                <a:latin typeface="Arial" panose="020B0604020202020204" pitchFamily="34" charset="0"/>
              </a:defRPr>
            </a:lvl2pPr>
            <a:lvl3pPr algn="l">
              <a:defRPr sz="2400" b="1">
                <a:solidFill>
                  <a:srgbClr val="003994"/>
                </a:solidFill>
                <a:latin typeface="Arial" panose="020B0604020202020204" pitchFamily="34" charset="0"/>
              </a:defRPr>
            </a:lvl3pPr>
            <a:lvl4pPr algn="l">
              <a:defRPr sz="2400" b="1">
                <a:solidFill>
                  <a:srgbClr val="003994"/>
                </a:solidFill>
                <a:latin typeface="Arial" panose="020B0604020202020204" pitchFamily="34" charset="0"/>
              </a:defRPr>
            </a:lvl4pPr>
            <a:lvl5pPr algn="l">
              <a:defRPr sz="2400" b="1">
                <a:solidFill>
                  <a:srgbClr val="003994"/>
                </a:solidFill>
                <a:latin typeface="Arial" panose="020B0604020202020204" pitchFamily="34" charset="0"/>
              </a:defRPr>
            </a:lvl5pPr>
            <a:lvl6pPr marL="457200" fontAlgn="base">
              <a:spcBef>
                <a:spcPct val="0"/>
              </a:spcBef>
              <a:spcAft>
                <a:spcPct val="0"/>
              </a:spcAft>
              <a:defRPr sz="2400" b="1">
                <a:solidFill>
                  <a:srgbClr val="003994"/>
                </a:solidFill>
                <a:latin typeface="Arial" panose="020B0604020202020204" pitchFamily="34" charset="0"/>
              </a:defRPr>
            </a:lvl6pPr>
            <a:lvl7pPr marL="914400" fontAlgn="base">
              <a:spcBef>
                <a:spcPct val="0"/>
              </a:spcBef>
              <a:spcAft>
                <a:spcPct val="0"/>
              </a:spcAft>
              <a:defRPr sz="2400" b="1">
                <a:solidFill>
                  <a:srgbClr val="003994"/>
                </a:solidFill>
                <a:latin typeface="Arial" panose="020B0604020202020204" pitchFamily="34" charset="0"/>
              </a:defRPr>
            </a:lvl7pPr>
            <a:lvl8pPr marL="1371600" fontAlgn="base">
              <a:spcBef>
                <a:spcPct val="0"/>
              </a:spcBef>
              <a:spcAft>
                <a:spcPct val="0"/>
              </a:spcAft>
              <a:defRPr sz="2400" b="1">
                <a:solidFill>
                  <a:srgbClr val="003994"/>
                </a:solidFill>
                <a:latin typeface="Arial" panose="020B0604020202020204" pitchFamily="34" charset="0"/>
              </a:defRPr>
            </a:lvl8pPr>
            <a:lvl9pPr marL="1828800" fontAlgn="base">
              <a:spcBef>
                <a:spcPct val="0"/>
              </a:spcBef>
              <a:spcAft>
                <a:spcPct val="0"/>
              </a:spcAft>
              <a:defRPr sz="2400" b="1">
                <a:solidFill>
                  <a:srgbClr val="003994"/>
                </a:solidFill>
                <a:latin typeface="Arial" panose="020B0604020202020204" pitchFamily="34" charset="0"/>
              </a:defRPr>
            </a:lvl9pPr>
          </a:lstStyle>
          <a:p>
            <a:r>
              <a:rPr lang="de-CH" altLang="de-IT"/>
              <a:t>NUTZEN</a:t>
            </a:r>
          </a:p>
        </p:txBody>
      </p:sp>
      <p:sp>
        <p:nvSpPr>
          <p:cNvPr id="162821" name="Rectangle 5">
            <a:extLst>
              <a:ext uri="{FF2B5EF4-FFF2-40B4-BE49-F238E27FC236}">
                <a16:creationId xmlns:a16="http://schemas.microsoft.com/office/drawing/2014/main" id="{09C89118-B87B-E989-C533-C8A10FFB018A}"/>
              </a:ext>
            </a:extLst>
          </p:cNvPr>
          <p:cNvSpPr>
            <a:spLocks noChangeArrowheads="1"/>
          </p:cNvSpPr>
          <p:nvPr/>
        </p:nvSpPr>
        <p:spPr bwMode="auto">
          <a:xfrm>
            <a:off x="533400" y="1412875"/>
            <a:ext cx="7783513"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sz="2400" b="1">
                <a:solidFill>
                  <a:srgbClr val="003994"/>
                </a:solidFill>
                <a:latin typeface="Arial" panose="020B0604020202020204" pitchFamily="34" charset="0"/>
              </a:defRPr>
            </a:lvl1pPr>
            <a:lvl2pPr algn="l">
              <a:defRPr sz="2400" b="1">
                <a:solidFill>
                  <a:srgbClr val="003994"/>
                </a:solidFill>
                <a:latin typeface="Arial" panose="020B0604020202020204" pitchFamily="34" charset="0"/>
              </a:defRPr>
            </a:lvl2pPr>
            <a:lvl3pPr algn="l">
              <a:defRPr sz="2400" b="1">
                <a:solidFill>
                  <a:srgbClr val="003994"/>
                </a:solidFill>
                <a:latin typeface="Arial" panose="020B0604020202020204" pitchFamily="34" charset="0"/>
              </a:defRPr>
            </a:lvl3pPr>
            <a:lvl4pPr algn="l">
              <a:defRPr sz="2400" b="1">
                <a:solidFill>
                  <a:srgbClr val="003994"/>
                </a:solidFill>
                <a:latin typeface="Arial" panose="020B0604020202020204" pitchFamily="34" charset="0"/>
              </a:defRPr>
            </a:lvl4pPr>
            <a:lvl5pPr algn="l">
              <a:defRPr sz="2400" b="1">
                <a:solidFill>
                  <a:srgbClr val="003994"/>
                </a:solidFill>
                <a:latin typeface="Arial" panose="020B0604020202020204" pitchFamily="34" charset="0"/>
              </a:defRPr>
            </a:lvl5pPr>
            <a:lvl6pPr marL="457200" fontAlgn="base">
              <a:spcBef>
                <a:spcPct val="0"/>
              </a:spcBef>
              <a:spcAft>
                <a:spcPct val="0"/>
              </a:spcAft>
              <a:defRPr sz="2400" b="1">
                <a:solidFill>
                  <a:srgbClr val="003994"/>
                </a:solidFill>
                <a:latin typeface="Arial" panose="020B0604020202020204" pitchFamily="34" charset="0"/>
              </a:defRPr>
            </a:lvl6pPr>
            <a:lvl7pPr marL="914400" fontAlgn="base">
              <a:spcBef>
                <a:spcPct val="0"/>
              </a:spcBef>
              <a:spcAft>
                <a:spcPct val="0"/>
              </a:spcAft>
              <a:defRPr sz="2400" b="1">
                <a:solidFill>
                  <a:srgbClr val="003994"/>
                </a:solidFill>
                <a:latin typeface="Arial" panose="020B0604020202020204" pitchFamily="34" charset="0"/>
              </a:defRPr>
            </a:lvl7pPr>
            <a:lvl8pPr marL="1371600" fontAlgn="base">
              <a:spcBef>
                <a:spcPct val="0"/>
              </a:spcBef>
              <a:spcAft>
                <a:spcPct val="0"/>
              </a:spcAft>
              <a:defRPr sz="2400" b="1">
                <a:solidFill>
                  <a:srgbClr val="003994"/>
                </a:solidFill>
                <a:latin typeface="Arial" panose="020B0604020202020204" pitchFamily="34" charset="0"/>
              </a:defRPr>
            </a:lvl8pPr>
            <a:lvl9pPr marL="1828800" fontAlgn="base">
              <a:spcBef>
                <a:spcPct val="0"/>
              </a:spcBef>
              <a:spcAft>
                <a:spcPct val="0"/>
              </a:spcAft>
              <a:defRPr sz="2400" b="1">
                <a:solidFill>
                  <a:srgbClr val="003994"/>
                </a:solidFill>
                <a:latin typeface="Arial" panose="020B0604020202020204" pitchFamily="34" charset="0"/>
              </a:defRPr>
            </a:lvl9pPr>
          </a:lstStyle>
          <a:p>
            <a:r>
              <a:rPr lang="de-CH" altLang="de-IT" sz="2600">
                <a:solidFill>
                  <a:srgbClr val="008000"/>
                </a:solidFill>
              </a:rPr>
              <a:t>Nutzen bezogen auf Sicherheit bei Seilbahnen</a:t>
            </a:r>
          </a:p>
        </p:txBody>
      </p:sp>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a:extLst>
              <a:ext uri="{FF2B5EF4-FFF2-40B4-BE49-F238E27FC236}">
                <a16:creationId xmlns:a16="http://schemas.microsoft.com/office/drawing/2014/main" id="{3AB3487B-5E6D-D10A-73BA-AC67D4459158}"/>
              </a:ext>
            </a:extLst>
          </p:cNvPr>
          <p:cNvSpPr>
            <a:spLocks noChangeArrowheads="1"/>
          </p:cNvSpPr>
          <p:nvPr/>
        </p:nvSpPr>
        <p:spPr bwMode="auto">
          <a:xfrm>
            <a:off x="514350" y="1577975"/>
            <a:ext cx="8018463" cy="4675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defTabSz="762000">
              <a:tabLst>
                <a:tab pos="284163" algn="l"/>
                <a:tab pos="381000" algn="l"/>
              </a:tabLst>
              <a:defRPr sz="2400">
                <a:solidFill>
                  <a:schemeClr val="tx1"/>
                </a:solidFill>
                <a:latin typeface="Times New Roman" panose="02020603050405020304" pitchFamily="18" charset="0"/>
              </a:defRPr>
            </a:lvl1pPr>
            <a:lvl2pPr marL="857250" indent="-285750" algn="l" defTabSz="762000">
              <a:tabLst>
                <a:tab pos="284163" algn="l"/>
                <a:tab pos="381000" algn="l"/>
              </a:tabLst>
              <a:defRPr sz="2400">
                <a:solidFill>
                  <a:schemeClr val="tx1"/>
                </a:solidFill>
                <a:latin typeface="Times New Roman" panose="02020603050405020304" pitchFamily="18" charset="0"/>
              </a:defRPr>
            </a:lvl2pPr>
            <a:lvl3pPr marL="1276350" indent="-228600" algn="l" defTabSz="762000">
              <a:tabLst>
                <a:tab pos="284163" algn="l"/>
                <a:tab pos="381000" algn="l"/>
              </a:tabLst>
              <a:defRPr sz="2400">
                <a:solidFill>
                  <a:schemeClr val="tx1"/>
                </a:solidFill>
                <a:latin typeface="Times New Roman" panose="02020603050405020304" pitchFamily="18" charset="0"/>
              </a:defRPr>
            </a:lvl3pPr>
            <a:lvl4pPr marL="1695450" indent="-228600" algn="l" defTabSz="762000">
              <a:tabLst>
                <a:tab pos="284163" algn="l"/>
                <a:tab pos="381000" algn="l"/>
              </a:tabLst>
              <a:defRPr sz="2400">
                <a:solidFill>
                  <a:schemeClr val="tx1"/>
                </a:solidFill>
                <a:latin typeface="Times New Roman" panose="02020603050405020304" pitchFamily="18" charset="0"/>
              </a:defRPr>
            </a:lvl4pPr>
            <a:lvl5pPr marL="2114550" indent="-228600" algn="l" defTabSz="762000">
              <a:tabLst>
                <a:tab pos="284163" algn="l"/>
                <a:tab pos="381000" algn="l"/>
              </a:tabLst>
              <a:defRPr sz="2400">
                <a:solidFill>
                  <a:schemeClr val="tx1"/>
                </a:solidFill>
                <a:latin typeface="Times New Roman" panose="02020603050405020304" pitchFamily="18" charset="0"/>
              </a:defRPr>
            </a:lvl5pPr>
            <a:lvl6pPr marL="2571750" indent="-228600" defTabSz="762000" fontAlgn="base">
              <a:spcBef>
                <a:spcPct val="0"/>
              </a:spcBef>
              <a:spcAft>
                <a:spcPct val="0"/>
              </a:spcAft>
              <a:tabLst>
                <a:tab pos="284163" algn="l"/>
                <a:tab pos="381000" algn="l"/>
              </a:tabLst>
              <a:defRPr sz="2400">
                <a:solidFill>
                  <a:schemeClr val="tx1"/>
                </a:solidFill>
                <a:latin typeface="Times New Roman" panose="02020603050405020304" pitchFamily="18" charset="0"/>
              </a:defRPr>
            </a:lvl6pPr>
            <a:lvl7pPr marL="3028950" indent="-228600" defTabSz="762000" fontAlgn="base">
              <a:spcBef>
                <a:spcPct val="0"/>
              </a:spcBef>
              <a:spcAft>
                <a:spcPct val="0"/>
              </a:spcAft>
              <a:tabLst>
                <a:tab pos="284163" algn="l"/>
                <a:tab pos="381000" algn="l"/>
              </a:tabLst>
              <a:defRPr sz="2400">
                <a:solidFill>
                  <a:schemeClr val="tx1"/>
                </a:solidFill>
                <a:latin typeface="Times New Roman" panose="02020603050405020304" pitchFamily="18" charset="0"/>
              </a:defRPr>
            </a:lvl7pPr>
            <a:lvl8pPr marL="3486150" indent="-228600" defTabSz="762000" fontAlgn="base">
              <a:spcBef>
                <a:spcPct val="0"/>
              </a:spcBef>
              <a:spcAft>
                <a:spcPct val="0"/>
              </a:spcAft>
              <a:tabLst>
                <a:tab pos="284163" algn="l"/>
                <a:tab pos="381000" algn="l"/>
              </a:tabLst>
              <a:defRPr sz="2400">
                <a:solidFill>
                  <a:schemeClr val="tx1"/>
                </a:solidFill>
                <a:latin typeface="Times New Roman" panose="02020603050405020304" pitchFamily="18" charset="0"/>
              </a:defRPr>
            </a:lvl8pPr>
            <a:lvl9pPr marL="3943350" indent="-228600" defTabSz="762000" fontAlgn="base">
              <a:spcBef>
                <a:spcPct val="0"/>
              </a:spcBef>
              <a:spcAft>
                <a:spcPct val="0"/>
              </a:spcAft>
              <a:tabLst>
                <a:tab pos="284163" algn="l"/>
                <a:tab pos="381000" algn="l"/>
              </a:tabLst>
              <a:defRPr sz="2400">
                <a:solidFill>
                  <a:schemeClr val="tx1"/>
                </a:solidFill>
                <a:latin typeface="Times New Roman" panose="02020603050405020304" pitchFamily="18" charset="0"/>
              </a:defRPr>
            </a:lvl9pPr>
          </a:lstStyle>
          <a:p>
            <a:pPr>
              <a:spcBef>
                <a:spcPct val="20000"/>
              </a:spcBef>
              <a:buFont typeface="Wingdings" pitchFamily="2" charset="2"/>
              <a:buNone/>
            </a:pPr>
            <a:r>
              <a:rPr lang="de-DE" altLang="de-IT" sz="2600">
                <a:solidFill>
                  <a:srgbClr val="003994"/>
                </a:solidFill>
                <a:latin typeface="Arial" panose="020B0604020202020204" pitchFamily="34" charset="0"/>
              </a:rPr>
              <a:t>Konformitätsbewertungsverfahren tragen wesentlich dazu bei, dass das bereits sehr hohe Sicherheitsniveau von Sicherheitsbauteilen und Teilsystemen sichergestellt wird.</a:t>
            </a:r>
          </a:p>
          <a:p>
            <a:pPr>
              <a:spcBef>
                <a:spcPct val="20000"/>
              </a:spcBef>
              <a:buFont typeface="Wingdings" pitchFamily="2" charset="2"/>
              <a:buNone/>
            </a:pPr>
            <a:endParaRPr lang="de-DE" altLang="de-IT" sz="2600">
              <a:solidFill>
                <a:srgbClr val="003994"/>
              </a:solidFill>
              <a:latin typeface="Arial" panose="020B0604020202020204" pitchFamily="34" charset="0"/>
            </a:endParaRPr>
          </a:p>
          <a:p>
            <a:pPr>
              <a:spcBef>
                <a:spcPct val="20000"/>
              </a:spcBef>
              <a:buFont typeface="Wingdings" pitchFamily="2" charset="2"/>
              <a:buNone/>
            </a:pPr>
            <a:r>
              <a:rPr lang="de-DE" altLang="de-IT" sz="2600">
                <a:solidFill>
                  <a:srgbClr val="003994"/>
                </a:solidFill>
                <a:latin typeface="Arial" panose="020B0604020202020204" pitchFamily="34" charset="0"/>
              </a:rPr>
              <a:t>Der gleiche Anspruch besteht für die Gesamtanlage. Um diesem aber gerecht werden zu können, muss die Akzeptanz dieser durchgeführten Konformitätsbewertungen gegeben sein.</a:t>
            </a:r>
          </a:p>
          <a:p>
            <a:pPr>
              <a:spcBef>
                <a:spcPct val="20000"/>
              </a:spcBef>
              <a:buFont typeface="Wingdings" pitchFamily="2" charset="2"/>
              <a:buNone/>
            </a:pPr>
            <a:r>
              <a:rPr lang="de-DE" altLang="de-IT" sz="2600">
                <a:solidFill>
                  <a:srgbClr val="003994"/>
                </a:solidFill>
                <a:latin typeface="Arial" panose="020B0604020202020204" pitchFamily="34" charset="0"/>
              </a:rPr>
              <a:t>Damit kann die Zeit der Abnahme sinnvoll mit anlagenbezogenen Prüftätigkeiten genutzt werden.</a:t>
            </a:r>
          </a:p>
        </p:txBody>
      </p:sp>
      <p:sp>
        <p:nvSpPr>
          <p:cNvPr id="163843" name="Rectangle 3">
            <a:extLst>
              <a:ext uri="{FF2B5EF4-FFF2-40B4-BE49-F238E27FC236}">
                <a16:creationId xmlns:a16="http://schemas.microsoft.com/office/drawing/2014/main" id="{DB879FD4-70C9-F7A7-DF59-79800EEFEE4A}"/>
              </a:ext>
            </a:extLst>
          </p:cNvPr>
          <p:cNvSpPr>
            <a:spLocks noChangeArrowheads="1"/>
          </p:cNvSpPr>
          <p:nvPr/>
        </p:nvSpPr>
        <p:spPr bwMode="auto">
          <a:xfrm>
            <a:off x="533400" y="404813"/>
            <a:ext cx="64770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sz="2400" b="1">
                <a:solidFill>
                  <a:srgbClr val="003994"/>
                </a:solidFill>
                <a:latin typeface="Arial" panose="020B0604020202020204" pitchFamily="34" charset="0"/>
              </a:defRPr>
            </a:lvl1pPr>
            <a:lvl2pPr algn="l">
              <a:defRPr sz="2400" b="1">
                <a:solidFill>
                  <a:srgbClr val="003994"/>
                </a:solidFill>
                <a:latin typeface="Arial" panose="020B0604020202020204" pitchFamily="34" charset="0"/>
              </a:defRPr>
            </a:lvl2pPr>
            <a:lvl3pPr algn="l">
              <a:defRPr sz="2400" b="1">
                <a:solidFill>
                  <a:srgbClr val="003994"/>
                </a:solidFill>
                <a:latin typeface="Arial" panose="020B0604020202020204" pitchFamily="34" charset="0"/>
              </a:defRPr>
            </a:lvl3pPr>
            <a:lvl4pPr algn="l">
              <a:defRPr sz="2400" b="1">
                <a:solidFill>
                  <a:srgbClr val="003994"/>
                </a:solidFill>
                <a:latin typeface="Arial" panose="020B0604020202020204" pitchFamily="34" charset="0"/>
              </a:defRPr>
            </a:lvl4pPr>
            <a:lvl5pPr algn="l">
              <a:defRPr sz="2400" b="1">
                <a:solidFill>
                  <a:srgbClr val="003994"/>
                </a:solidFill>
                <a:latin typeface="Arial" panose="020B0604020202020204" pitchFamily="34" charset="0"/>
              </a:defRPr>
            </a:lvl5pPr>
            <a:lvl6pPr marL="457200" fontAlgn="base">
              <a:spcBef>
                <a:spcPct val="0"/>
              </a:spcBef>
              <a:spcAft>
                <a:spcPct val="0"/>
              </a:spcAft>
              <a:defRPr sz="2400" b="1">
                <a:solidFill>
                  <a:srgbClr val="003994"/>
                </a:solidFill>
                <a:latin typeface="Arial" panose="020B0604020202020204" pitchFamily="34" charset="0"/>
              </a:defRPr>
            </a:lvl6pPr>
            <a:lvl7pPr marL="914400" fontAlgn="base">
              <a:spcBef>
                <a:spcPct val="0"/>
              </a:spcBef>
              <a:spcAft>
                <a:spcPct val="0"/>
              </a:spcAft>
              <a:defRPr sz="2400" b="1">
                <a:solidFill>
                  <a:srgbClr val="003994"/>
                </a:solidFill>
                <a:latin typeface="Arial" panose="020B0604020202020204" pitchFamily="34" charset="0"/>
              </a:defRPr>
            </a:lvl7pPr>
            <a:lvl8pPr marL="1371600" fontAlgn="base">
              <a:spcBef>
                <a:spcPct val="0"/>
              </a:spcBef>
              <a:spcAft>
                <a:spcPct val="0"/>
              </a:spcAft>
              <a:defRPr sz="2400" b="1">
                <a:solidFill>
                  <a:srgbClr val="003994"/>
                </a:solidFill>
                <a:latin typeface="Arial" panose="020B0604020202020204" pitchFamily="34" charset="0"/>
              </a:defRPr>
            </a:lvl8pPr>
            <a:lvl9pPr marL="1828800" fontAlgn="base">
              <a:spcBef>
                <a:spcPct val="0"/>
              </a:spcBef>
              <a:spcAft>
                <a:spcPct val="0"/>
              </a:spcAft>
              <a:defRPr sz="2400" b="1">
                <a:solidFill>
                  <a:srgbClr val="003994"/>
                </a:solidFill>
                <a:latin typeface="Arial" panose="020B0604020202020204" pitchFamily="34" charset="0"/>
              </a:defRPr>
            </a:lvl9pPr>
          </a:lstStyle>
          <a:p>
            <a:r>
              <a:rPr lang="de-CH" altLang="de-IT" sz="2800"/>
              <a:t>RESÜMEE</a:t>
            </a:r>
          </a:p>
        </p:txBody>
      </p:sp>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289" name="Picture 33">
            <a:extLst>
              <a:ext uri="{FF2B5EF4-FFF2-40B4-BE49-F238E27FC236}">
                <a16:creationId xmlns:a16="http://schemas.microsoft.com/office/drawing/2014/main" id="{E14889E2-B711-CEC4-3274-2876FF45BFA2}"/>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860425"/>
          </a:xfrm>
          <a:prstGeom prst="rect">
            <a:avLst/>
          </a:prstGeom>
          <a:noFill/>
          <a:extLst>
            <a:ext uri="{909E8E84-426E-40DD-AFC4-6F175D3DCCD1}">
              <a14:hiddenFill xmlns:a14="http://schemas.microsoft.com/office/drawing/2010/main">
                <a:solidFill>
                  <a:srgbClr val="FFFFFF"/>
                </a:solidFill>
              </a14:hiddenFill>
            </a:ext>
          </a:extLst>
        </p:spPr>
      </p:pic>
      <p:sp>
        <p:nvSpPr>
          <p:cNvPr id="96288" name="Rectangle 32">
            <a:extLst>
              <a:ext uri="{FF2B5EF4-FFF2-40B4-BE49-F238E27FC236}">
                <a16:creationId xmlns:a16="http://schemas.microsoft.com/office/drawing/2014/main" id="{E255E816-876E-11F9-005E-B5952FDD26F9}"/>
              </a:ext>
            </a:extLst>
          </p:cNvPr>
          <p:cNvSpPr>
            <a:spLocks noChangeArrowheads="1"/>
          </p:cNvSpPr>
          <p:nvPr/>
        </p:nvSpPr>
        <p:spPr bwMode="auto">
          <a:xfrm>
            <a:off x="1098550" y="3103563"/>
            <a:ext cx="6978650" cy="163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98425" indent="-98425" algn="ctr" defTabSz="762000">
              <a:spcBef>
                <a:spcPct val="20000"/>
              </a:spcBef>
              <a:tabLst>
                <a:tab pos="863600" algn="l"/>
                <a:tab pos="3619500" algn="l"/>
                <a:tab pos="5902325" algn="l"/>
              </a:tabLst>
              <a:defRPr sz="2200">
                <a:solidFill>
                  <a:srgbClr val="003994"/>
                </a:solidFill>
                <a:latin typeface="Arial" panose="020B0604020202020204" pitchFamily="34" charset="0"/>
              </a:defRPr>
            </a:lvl1pPr>
            <a:lvl2pPr marL="858838" indent="-285750" algn="ctr" defTabSz="762000">
              <a:spcBef>
                <a:spcPct val="20000"/>
              </a:spcBef>
              <a:tabLst>
                <a:tab pos="863600" algn="l"/>
                <a:tab pos="3619500" algn="l"/>
                <a:tab pos="5902325" algn="l"/>
              </a:tabLst>
              <a:defRPr sz="2200">
                <a:solidFill>
                  <a:srgbClr val="003994"/>
                </a:solidFill>
                <a:latin typeface="Arial" panose="020B0604020202020204" pitchFamily="34" charset="0"/>
              </a:defRPr>
            </a:lvl2pPr>
            <a:lvl3pPr marL="1277938" indent="-228600" algn="ctr" defTabSz="762000">
              <a:spcBef>
                <a:spcPct val="20000"/>
              </a:spcBef>
              <a:tabLst>
                <a:tab pos="863600" algn="l"/>
                <a:tab pos="3619500" algn="l"/>
                <a:tab pos="5902325" algn="l"/>
              </a:tabLst>
              <a:defRPr sz="2200">
                <a:solidFill>
                  <a:srgbClr val="003994"/>
                </a:solidFill>
                <a:latin typeface="Arial" panose="020B0604020202020204" pitchFamily="34" charset="0"/>
              </a:defRPr>
            </a:lvl3pPr>
            <a:lvl4pPr marL="1697038" indent="-228600" algn="ctr" defTabSz="762000">
              <a:spcBef>
                <a:spcPct val="20000"/>
              </a:spcBef>
              <a:tabLst>
                <a:tab pos="863600" algn="l"/>
                <a:tab pos="3619500" algn="l"/>
                <a:tab pos="5902325" algn="l"/>
              </a:tabLst>
              <a:defRPr sz="2200">
                <a:solidFill>
                  <a:srgbClr val="003994"/>
                </a:solidFill>
                <a:latin typeface="Arial" panose="020B0604020202020204" pitchFamily="34" charset="0"/>
              </a:defRPr>
            </a:lvl4pPr>
            <a:lvl5pPr marL="2116138" indent="-228600" algn="ctr" defTabSz="762000">
              <a:spcBef>
                <a:spcPct val="20000"/>
              </a:spcBef>
              <a:tabLst>
                <a:tab pos="863600" algn="l"/>
                <a:tab pos="3619500" algn="l"/>
                <a:tab pos="5902325" algn="l"/>
              </a:tabLst>
              <a:defRPr sz="2200">
                <a:solidFill>
                  <a:srgbClr val="003994"/>
                </a:solidFill>
                <a:latin typeface="Arial" panose="020B0604020202020204" pitchFamily="34" charset="0"/>
              </a:defRPr>
            </a:lvl5pPr>
            <a:lvl6pPr marL="2573338" indent="-228600" algn="ctr" defTabSz="762000" fontAlgn="base">
              <a:spcBef>
                <a:spcPct val="20000"/>
              </a:spcBef>
              <a:spcAft>
                <a:spcPct val="0"/>
              </a:spcAft>
              <a:tabLst>
                <a:tab pos="863600" algn="l"/>
                <a:tab pos="3619500" algn="l"/>
                <a:tab pos="5902325" algn="l"/>
              </a:tabLst>
              <a:defRPr sz="2200">
                <a:solidFill>
                  <a:srgbClr val="003994"/>
                </a:solidFill>
                <a:latin typeface="Arial" panose="020B0604020202020204" pitchFamily="34" charset="0"/>
              </a:defRPr>
            </a:lvl6pPr>
            <a:lvl7pPr marL="3030538" indent="-228600" algn="ctr" defTabSz="762000" fontAlgn="base">
              <a:spcBef>
                <a:spcPct val="20000"/>
              </a:spcBef>
              <a:spcAft>
                <a:spcPct val="0"/>
              </a:spcAft>
              <a:tabLst>
                <a:tab pos="863600" algn="l"/>
                <a:tab pos="3619500" algn="l"/>
                <a:tab pos="5902325" algn="l"/>
              </a:tabLst>
              <a:defRPr sz="2200">
                <a:solidFill>
                  <a:srgbClr val="003994"/>
                </a:solidFill>
                <a:latin typeface="Arial" panose="020B0604020202020204" pitchFamily="34" charset="0"/>
              </a:defRPr>
            </a:lvl7pPr>
            <a:lvl8pPr marL="3487738" indent="-228600" algn="ctr" defTabSz="762000" fontAlgn="base">
              <a:spcBef>
                <a:spcPct val="20000"/>
              </a:spcBef>
              <a:spcAft>
                <a:spcPct val="0"/>
              </a:spcAft>
              <a:tabLst>
                <a:tab pos="863600" algn="l"/>
                <a:tab pos="3619500" algn="l"/>
                <a:tab pos="5902325" algn="l"/>
              </a:tabLst>
              <a:defRPr sz="2200">
                <a:solidFill>
                  <a:srgbClr val="003994"/>
                </a:solidFill>
                <a:latin typeface="Arial" panose="020B0604020202020204" pitchFamily="34" charset="0"/>
              </a:defRPr>
            </a:lvl8pPr>
            <a:lvl9pPr marL="3944938" indent="-228600" algn="ctr" defTabSz="762000" fontAlgn="base">
              <a:spcBef>
                <a:spcPct val="20000"/>
              </a:spcBef>
              <a:spcAft>
                <a:spcPct val="0"/>
              </a:spcAft>
              <a:tabLst>
                <a:tab pos="863600" algn="l"/>
                <a:tab pos="3619500" algn="l"/>
                <a:tab pos="5902325" algn="l"/>
              </a:tabLst>
              <a:defRPr sz="2200">
                <a:solidFill>
                  <a:srgbClr val="003994"/>
                </a:solidFill>
                <a:latin typeface="Arial" panose="020B0604020202020204" pitchFamily="34" charset="0"/>
              </a:defRPr>
            </a:lvl9pPr>
          </a:lstStyle>
          <a:p>
            <a:r>
              <a:rPr lang="de-AT" altLang="de-IT" sz="2600"/>
              <a:t>DI Michael Mathis</a:t>
            </a:r>
          </a:p>
          <a:p>
            <a:r>
              <a:rPr lang="de-AT" altLang="de-IT" sz="1100"/>
              <a:t>	</a:t>
            </a:r>
          </a:p>
          <a:p>
            <a:r>
              <a:rPr lang="de-AT" altLang="de-IT" sz="2600"/>
              <a:t>E-Mail: michael.mathis@garaventa.com</a:t>
            </a:r>
            <a:endParaRPr lang="de-DE" altLang="de-IT" sz="2600"/>
          </a:p>
        </p:txBody>
      </p:sp>
      <p:pic>
        <p:nvPicPr>
          <p:cNvPr id="96290" name="Picture 34">
            <a:extLst>
              <a:ext uri="{FF2B5EF4-FFF2-40B4-BE49-F238E27FC236}">
                <a16:creationId xmlns:a16="http://schemas.microsoft.com/office/drawing/2014/main" id="{EF030C4B-09B0-9BE7-CB76-F6E766121D9B}"/>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888038" y="536575"/>
            <a:ext cx="1543050" cy="323850"/>
          </a:xfrm>
          <a:prstGeom prst="rect">
            <a:avLst/>
          </a:prstGeom>
          <a:noFill/>
          <a:extLst>
            <a:ext uri="{909E8E84-426E-40DD-AFC4-6F175D3DCCD1}">
              <a14:hiddenFill xmlns:a14="http://schemas.microsoft.com/office/drawing/2010/main">
                <a:solidFill>
                  <a:srgbClr val="FFFFFF"/>
                </a:solidFill>
              </a14:hiddenFill>
            </a:ext>
          </a:extLst>
        </p:spPr>
      </p:pic>
      <p:pic>
        <p:nvPicPr>
          <p:cNvPr id="96291" name="Picture 35">
            <a:extLst>
              <a:ext uri="{FF2B5EF4-FFF2-40B4-BE49-F238E27FC236}">
                <a16:creationId xmlns:a16="http://schemas.microsoft.com/office/drawing/2014/main" id="{99BE662C-A7FF-EBE7-7BE2-49B0438EB705}"/>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537450" y="534988"/>
            <a:ext cx="1524000" cy="320675"/>
          </a:xfrm>
          <a:prstGeom prst="rect">
            <a:avLst/>
          </a:prstGeom>
          <a:noFill/>
          <a:extLst>
            <a:ext uri="{909E8E84-426E-40DD-AFC4-6F175D3DCCD1}">
              <a14:hiddenFill xmlns:a14="http://schemas.microsoft.com/office/drawing/2010/main">
                <a:solidFill>
                  <a:srgbClr val="FFFFFF"/>
                </a:solidFill>
              </a14:hiddenFill>
            </a:ext>
          </a:extLst>
        </p:spPr>
      </p:pic>
      <p:grpSp>
        <p:nvGrpSpPr>
          <p:cNvPr id="96294" name="Group 38">
            <a:extLst>
              <a:ext uri="{FF2B5EF4-FFF2-40B4-BE49-F238E27FC236}">
                <a16:creationId xmlns:a16="http://schemas.microsoft.com/office/drawing/2014/main" id="{16B2EA6D-D194-8241-5E72-1526D8DFD990}"/>
              </a:ext>
            </a:extLst>
          </p:cNvPr>
          <p:cNvGrpSpPr>
            <a:grpSpLocks/>
          </p:cNvGrpSpPr>
          <p:nvPr/>
        </p:nvGrpSpPr>
        <p:grpSpPr bwMode="auto">
          <a:xfrm>
            <a:off x="328613" y="1628775"/>
            <a:ext cx="8396287" cy="4421188"/>
            <a:chOff x="207" y="1026"/>
            <a:chExt cx="5289" cy="2785"/>
          </a:xfrm>
        </p:grpSpPr>
        <p:sp>
          <p:nvSpPr>
            <p:cNvPr id="96259" name="Rectangle 3">
              <a:extLst>
                <a:ext uri="{FF2B5EF4-FFF2-40B4-BE49-F238E27FC236}">
                  <a16:creationId xmlns:a16="http://schemas.microsoft.com/office/drawing/2014/main" id="{5EA08233-C953-99AC-23C1-F9944308EE6E}"/>
                </a:ext>
              </a:extLst>
            </p:cNvPr>
            <p:cNvSpPr>
              <a:spLocks noChangeArrowheads="1"/>
            </p:cNvSpPr>
            <p:nvPr/>
          </p:nvSpPr>
          <p:spPr bwMode="auto">
            <a:xfrm>
              <a:off x="207" y="1040"/>
              <a:ext cx="5289" cy="26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98425" indent="-98425" algn="ctr" defTabSz="762000">
                <a:spcBef>
                  <a:spcPct val="20000"/>
                </a:spcBef>
                <a:tabLst>
                  <a:tab pos="765175" algn="l"/>
                  <a:tab pos="3141663" algn="l"/>
                  <a:tab pos="5902325" algn="l"/>
                </a:tabLst>
                <a:defRPr sz="2200">
                  <a:solidFill>
                    <a:srgbClr val="003994"/>
                  </a:solidFill>
                  <a:latin typeface="Arial" panose="020B0604020202020204" pitchFamily="34" charset="0"/>
                </a:defRPr>
              </a:lvl1pPr>
              <a:lvl2pPr marL="858838" indent="-285750" algn="ctr" defTabSz="762000">
                <a:spcBef>
                  <a:spcPct val="20000"/>
                </a:spcBef>
                <a:tabLst>
                  <a:tab pos="765175" algn="l"/>
                  <a:tab pos="3141663" algn="l"/>
                  <a:tab pos="5902325" algn="l"/>
                </a:tabLst>
                <a:defRPr sz="2200">
                  <a:solidFill>
                    <a:srgbClr val="003994"/>
                  </a:solidFill>
                  <a:latin typeface="Arial" panose="020B0604020202020204" pitchFamily="34" charset="0"/>
                </a:defRPr>
              </a:lvl2pPr>
              <a:lvl3pPr marL="1277938" indent="-228600" algn="ctr" defTabSz="762000">
                <a:spcBef>
                  <a:spcPct val="20000"/>
                </a:spcBef>
                <a:tabLst>
                  <a:tab pos="765175" algn="l"/>
                  <a:tab pos="3141663" algn="l"/>
                  <a:tab pos="5902325" algn="l"/>
                </a:tabLst>
                <a:defRPr sz="2200">
                  <a:solidFill>
                    <a:srgbClr val="003994"/>
                  </a:solidFill>
                  <a:latin typeface="Arial" panose="020B0604020202020204" pitchFamily="34" charset="0"/>
                </a:defRPr>
              </a:lvl3pPr>
              <a:lvl4pPr marL="1697038" indent="-228600" algn="ctr" defTabSz="762000">
                <a:spcBef>
                  <a:spcPct val="20000"/>
                </a:spcBef>
                <a:tabLst>
                  <a:tab pos="765175" algn="l"/>
                  <a:tab pos="3141663" algn="l"/>
                  <a:tab pos="5902325" algn="l"/>
                </a:tabLst>
                <a:defRPr sz="2200">
                  <a:solidFill>
                    <a:srgbClr val="003994"/>
                  </a:solidFill>
                  <a:latin typeface="Arial" panose="020B0604020202020204" pitchFamily="34" charset="0"/>
                </a:defRPr>
              </a:lvl4pPr>
              <a:lvl5pPr marL="2116138" indent="-228600" algn="ctr" defTabSz="762000">
                <a:spcBef>
                  <a:spcPct val="20000"/>
                </a:spcBef>
                <a:tabLst>
                  <a:tab pos="765175" algn="l"/>
                  <a:tab pos="3141663" algn="l"/>
                  <a:tab pos="5902325" algn="l"/>
                </a:tabLst>
                <a:defRPr sz="2200">
                  <a:solidFill>
                    <a:srgbClr val="003994"/>
                  </a:solidFill>
                  <a:latin typeface="Arial" panose="020B0604020202020204" pitchFamily="34" charset="0"/>
                </a:defRPr>
              </a:lvl5pPr>
              <a:lvl6pPr marL="2573338" indent="-228600" algn="ctr" defTabSz="762000" fontAlgn="base">
                <a:spcBef>
                  <a:spcPct val="20000"/>
                </a:spcBef>
                <a:spcAft>
                  <a:spcPct val="0"/>
                </a:spcAft>
                <a:tabLst>
                  <a:tab pos="765175" algn="l"/>
                  <a:tab pos="3141663" algn="l"/>
                  <a:tab pos="5902325" algn="l"/>
                </a:tabLst>
                <a:defRPr sz="2200">
                  <a:solidFill>
                    <a:srgbClr val="003994"/>
                  </a:solidFill>
                  <a:latin typeface="Arial" panose="020B0604020202020204" pitchFamily="34" charset="0"/>
                </a:defRPr>
              </a:lvl6pPr>
              <a:lvl7pPr marL="3030538" indent="-228600" algn="ctr" defTabSz="762000" fontAlgn="base">
                <a:spcBef>
                  <a:spcPct val="20000"/>
                </a:spcBef>
                <a:spcAft>
                  <a:spcPct val="0"/>
                </a:spcAft>
                <a:tabLst>
                  <a:tab pos="765175" algn="l"/>
                  <a:tab pos="3141663" algn="l"/>
                  <a:tab pos="5902325" algn="l"/>
                </a:tabLst>
                <a:defRPr sz="2200">
                  <a:solidFill>
                    <a:srgbClr val="003994"/>
                  </a:solidFill>
                  <a:latin typeface="Arial" panose="020B0604020202020204" pitchFamily="34" charset="0"/>
                </a:defRPr>
              </a:lvl7pPr>
              <a:lvl8pPr marL="3487738" indent="-228600" algn="ctr" defTabSz="762000" fontAlgn="base">
                <a:spcBef>
                  <a:spcPct val="20000"/>
                </a:spcBef>
                <a:spcAft>
                  <a:spcPct val="0"/>
                </a:spcAft>
                <a:tabLst>
                  <a:tab pos="765175" algn="l"/>
                  <a:tab pos="3141663" algn="l"/>
                  <a:tab pos="5902325" algn="l"/>
                </a:tabLst>
                <a:defRPr sz="2200">
                  <a:solidFill>
                    <a:srgbClr val="003994"/>
                  </a:solidFill>
                  <a:latin typeface="Arial" panose="020B0604020202020204" pitchFamily="34" charset="0"/>
                </a:defRPr>
              </a:lvl8pPr>
              <a:lvl9pPr marL="3944938" indent="-228600" algn="ctr" defTabSz="762000" fontAlgn="base">
                <a:spcBef>
                  <a:spcPct val="20000"/>
                </a:spcBef>
                <a:spcAft>
                  <a:spcPct val="0"/>
                </a:spcAft>
                <a:tabLst>
                  <a:tab pos="765175" algn="l"/>
                  <a:tab pos="3141663" algn="l"/>
                  <a:tab pos="5902325" algn="l"/>
                </a:tabLst>
                <a:defRPr sz="2200">
                  <a:solidFill>
                    <a:srgbClr val="003994"/>
                  </a:solidFill>
                  <a:latin typeface="Arial" panose="020B0604020202020204" pitchFamily="34" charset="0"/>
                </a:defRPr>
              </a:lvl9pPr>
            </a:lstStyle>
            <a:p>
              <a:pPr algn="l"/>
              <a:endParaRPr lang="de-CH" altLang="de-IT"/>
            </a:p>
          </p:txBody>
        </p:sp>
        <p:sp>
          <p:nvSpPr>
            <p:cNvPr id="96261" name="Oval 5">
              <a:extLst>
                <a:ext uri="{FF2B5EF4-FFF2-40B4-BE49-F238E27FC236}">
                  <a16:creationId xmlns:a16="http://schemas.microsoft.com/office/drawing/2014/main" id="{692AA4CA-35D0-0E09-D385-9CE167C83324}"/>
                </a:ext>
              </a:extLst>
            </p:cNvPr>
            <p:cNvSpPr>
              <a:spLocks noChangeArrowheads="1"/>
            </p:cNvSpPr>
            <p:nvPr/>
          </p:nvSpPr>
          <p:spPr bwMode="auto">
            <a:xfrm>
              <a:off x="498" y="1150"/>
              <a:ext cx="4690" cy="2578"/>
            </a:xfrm>
            <a:prstGeom prst="ellipse">
              <a:avLst/>
            </a:prstGeom>
            <a:noFill/>
            <a:ln w="12700">
              <a:solidFill>
                <a:schemeClr val="tx1"/>
              </a:solidFill>
              <a:round/>
              <a:headEnd/>
              <a:tailEnd/>
            </a:ln>
            <a:effectLst/>
            <a:scene3d>
              <a:camera prst="legacyObliqueTopRight"/>
              <a:lightRig rig="legacyFlat3" dir="b"/>
            </a:scene3d>
            <a:sp3d extrusionH="201600" prstMaterial="legacyMatte">
              <a:bevelT w="13500" h="13500" prst="angle"/>
              <a:bevelB w="13500" h="13500" prst="angle"/>
              <a:extrusionClr>
                <a:schemeClr val="tx1"/>
              </a:extrusionClr>
              <a:contourClr>
                <a:schemeClr val="tx1"/>
              </a:contourClr>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107763" dir="2700000" algn="ctr" rotWithShape="0">
                      <a:srgbClr val="000099"/>
                    </a:outerShdw>
                  </a:effectLst>
                </a14:hiddenEffects>
              </a:ext>
            </a:extLst>
          </p:spPr>
          <p:txBody>
            <a:bodyPr wrap="none" anchor="ctr">
              <a:flatTx/>
            </a:bodyPr>
            <a:lstStyle/>
            <a:p>
              <a:endParaRPr lang="de-IT"/>
            </a:p>
          </p:txBody>
        </p:sp>
        <p:graphicFrame>
          <p:nvGraphicFramePr>
            <p:cNvPr id="96262" name="Object 6">
              <a:extLst>
                <a:ext uri="{FF2B5EF4-FFF2-40B4-BE49-F238E27FC236}">
                  <a16:creationId xmlns:a16="http://schemas.microsoft.com/office/drawing/2014/main" id="{74942542-9508-B8BE-D76A-E8059D2E3160}"/>
                </a:ext>
              </a:extLst>
            </p:cNvPr>
            <p:cNvGraphicFramePr>
              <a:graphicFrameLocks noChangeAspect="1"/>
            </p:cNvGraphicFramePr>
            <p:nvPr/>
          </p:nvGraphicFramePr>
          <p:xfrm>
            <a:off x="1733" y="3481"/>
            <a:ext cx="323" cy="206"/>
          </p:xfrm>
          <a:graphic>
            <a:graphicData uri="http://schemas.openxmlformats.org/presentationml/2006/ole">
              <mc:AlternateContent xmlns:mc="http://schemas.openxmlformats.org/markup-compatibility/2006">
                <mc:Choice xmlns:v="urn:schemas-microsoft-com:vml" Requires="v">
                  <p:oleObj name="Photo Editor Photo" r:id="rId6" imgW="762000" imgH="508000" progId="MSPhotoEd.3">
                    <p:embed/>
                  </p:oleObj>
                </mc:Choice>
                <mc:Fallback>
                  <p:oleObj name="Photo Editor Photo" r:id="rId6" imgW="762000" imgH="508000" progId="MSPhotoEd.3">
                    <p:embed/>
                    <p:pic>
                      <p:nvPicPr>
                        <p:cNvPr id="0"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33" y="3481"/>
                          <a:ext cx="323" cy="2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rgbClr val="000099"/>
                                </a:outerShdw>
                              </a:effectLst>
                            </a14:hiddenEffects>
                          </a:ext>
                        </a:extLst>
                      </p:spPr>
                    </p:pic>
                  </p:oleObj>
                </mc:Fallback>
              </mc:AlternateContent>
            </a:graphicData>
          </a:graphic>
        </p:graphicFrame>
        <p:graphicFrame>
          <p:nvGraphicFramePr>
            <p:cNvPr id="96263" name="Object 7">
              <a:extLst>
                <a:ext uri="{FF2B5EF4-FFF2-40B4-BE49-F238E27FC236}">
                  <a16:creationId xmlns:a16="http://schemas.microsoft.com/office/drawing/2014/main" id="{10EE85AF-EB7C-76B4-90F0-547004F98986}"/>
                </a:ext>
              </a:extLst>
            </p:cNvPr>
            <p:cNvGraphicFramePr>
              <a:graphicFrameLocks noChangeAspect="1"/>
            </p:cNvGraphicFramePr>
            <p:nvPr/>
          </p:nvGraphicFramePr>
          <p:xfrm>
            <a:off x="1285" y="3332"/>
            <a:ext cx="323" cy="205"/>
          </p:xfrm>
          <a:graphic>
            <a:graphicData uri="http://schemas.openxmlformats.org/presentationml/2006/ole">
              <mc:AlternateContent xmlns:mc="http://schemas.openxmlformats.org/markup-compatibility/2006">
                <mc:Choice xmlns:v="urn:schemas-microsoft-com:vml" Requires="v">
                  <p:oleObj name="Photo Editor Photo" r:id="rId8" imgW="762000" imgH="508000" progId="MSPhotoEd.3">
                    <p:embed/>
                  </p:oleObj>
                </mc:Choice>
                <mc:Fallback>
                  <p:oleObj name="Photo Editor Photo" r:id="rId8" imgW="762000" imgH="508000" progId="MSPhotoEd.3">
                    <p:embed/>
                    <p:pic>
                      <p:nvPicPr>
                        <p:cNvPr id="0" name="Object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285" y="3332"/>
                          <a:ext cx="323" cy="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rgbClr val="000099"/>
                                </a:outerShdw>
                              </a:effectLst>
                            </a14:hiddenEffects>
                          </a:ext>
                        </a:extLst>
                      </p:spPr>
                    </p:pic>
                  </p:oleObj>
                </mc:Fallback>
              </mc:AlternateContent>
            </a:graphicData>
          </a:graphic>
        </p:graphicFrame>
        <p:graphicFrame>
          <p:nvGraphicFramePr>
            <p:cNvPr id="96264" name="Object 8">
              <a:extLst>
                <a:ext uri="{FF2B5EF4-FFF2-40B4-BE49-F238E27FC236}">
                  <a16:creationId xmlns:a16="http://schemas.microsoft.com/office/drawing/2014/main" id="{A3585BE5-4BEF-A2E9-598A-4F446C58AB09}"/>
                </a:ext>
              </a:extLst>
            </p:cNvPr>
            <p:cNvGraphicFramePr>
              <a:graphicFrameLocks noChangeAspect="1"/>
            </p:cNvGraphicFramePr>
            <p:nvPr/>
          </p:nvGraphicFramePr>
          <p:xfrm>
            <a:off x="863" y="3133"/>
            <a:ext cx="323" cy="206"/>
          </p:xfrm>
          <a:graphic>
            <a:graphicData uri="http://schemas.openxmlformats.org/presentationml/2006/ole">
              <mc:AlternateContent xmlns:mc="http://schemas.openxmlformats.org/markup-compatibility/2006">
                <mc:Choice xmlns:v="urn:schemas-microsoft-com:vml" Requires="v">
                  <p:oleObj name="Photo Editor Photo" r:id="rId10" imgW="762000" imgH="508000" progId="MSPhotoEd.3">
                    <p:embed/>
                  </p:oleObj>
                </mc:Choice>
                <mc:Fallback>
                  <p:oleObj name="Photo Editor Photo" r:id="rId10" imgW="762000" imgH="508000" progId="MSPhotoEd.3">
                    <p:embed/>
                    <p:pic>
                      <p:nvPicPr>
                        <p:cNvPr id="0" name="Object 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63" y="3133"/>
                          <a:ext cx="323" cy="2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rgbClr val="000099"/>
                                </a:outerShdw>
                              </a:effectLst>
                            </a14:hiddenEffects>
                          </a:ext>
                        </a:extLst>
                      </p:spPr>
                    </p:pic>
                  </p:oleObj>
                </mc:Fallback>
              </mc:AlternateContent>
            </a:graphicData>
          </a:graphic>
        </p:graphicFrame>
        <p:graphicFrame>
          <p:nvGraphicFramePr>
            <p:cNvPr id="96265" name="Object 9">
              <a:extLst>
                <a:ext uri="{FF2B5EF4-FFF2-40B4-BE49-F238E27FC236}">
                  <a16:creationId xmlns:a16="http://schemas.microsoft.com/office/drawing/2014/main" id="{35F02C61-2DC9-07D5-796D-CA8C182C0247}"/>
                </a:ext>
              </a:extLst>
            </p:cNvPr>
            <p:cNvGraphicFramePr>
              <a:graphicFrameLocks noChangeAspect="1"/>
            </p:cNvGraphicFramePr>
            <p:nvPr/>
          </p:nvGraphicFramePr>
          <p:xfrm>
            <a:off x="424" y="2635"/>
            <a:ext cx="324" cy="205"/>
          </p:xfrm>
          <a:graphic>
            <a:graphicData uri="http://schemas.openxmlformats.org/presentationml/2006/ole">
              <mc:AlternateContent xmlns:mc="http://schemas.openxmlformats.org/markup-compatibility/2006">
                <mc:Choice xmlns:v="urn:schemas-microsoft-com:vml" Requires="v">
                  <p:oleObj name="Photo Editor Photo" r:id="rId12" imgW="762000" imgH="508000" progId="MSPhotoEd.3">
                    <p:embed/>
                  </p:oleObj>
                </mc:Choice>
                <mc:Fallback>
                  <p:oleObj name="Photo Editor Photo" r:id="rId12" imgW="762000" imgH="508000" progId="MSPhotoEd.3">
                    <p:embed/>
                    <p:pic>
                      <p:nvPicPr>
                        <p:cNvPr id="0" name="Object 9"/>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24" y="2635"/>
                          <a:ext cx="324" cy="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rgbClr val="000099"/>
                                </a:outerShdw>
                              </a:effectLst>
                            </a14:hiddenEffects>
                          </a:ext>
                        </a:extLst>
                      </p:spPr>
                    </p:pic>
                  </p:oleObj>
                </mc:Fallback>
              </mc:AlternateContent>
            </a:graphicData>
          </a:graphic>
        </p:graphicFrame>
        <p:graphicFrame>
          <p:nvGraphicFramePr>
            <p:cNvPr id="96266" name="Object 10">
              <a:extLst>
                <a:ext uri="{FF2B5EF4-FFF2-40B4-BE49-F238E27FC236}">
                  <a16:creationId xmlns:a16="http://schemas.microsoft.com/office/drawing/2014/main" id="{6FB497F5-03F9-903F-17CF-1B45EC3D2B2D}"/>
                </a:ext>
              </a:extLst>
            </p:cNvPr>
            <p:cNvGraphicFramePr>
              <a:graphicFrameLocks noChangeAspect="1"/>
            </p:cNvGraphicFramePr>
            <p:nvPr/>
          </p:nvGraphicFramePr>
          <p:xfrm>
            <a:off x="424" y="2024"/>
            <a:ext cx="324" cy="205"/>
          </p:xfrm>
          <a:graphic>
            <a:graphicData uri="http://schemas.openxmlformats.org/presentationml/2006/ole">
              <mc:AlternateContent xmlns:mc="http://schemas.openxmlformats.org/markup-compatibility/2006">
                <mc:Choice xmlns:v="urn:schemas-microsoft-com:vml" Requires="v">
                  <p:oleObj name="Photo Editor Photo" r:id="rId14" imgW="762000" imgH="508000" progId="MSPhotoEd.3">
                    <p:embed/>
                  </p:oleObj>
                </mc:Choice>
                <mc:Fallback>
                  <p:oleObj name="Photo Editor Photo" r:id="rId14" imgW="762000" imgH="508000" progId="MSPhotoEd.3">
                    <p:embed/>
                    <p:pic>
                      <p:nvPicPr>
                        <p:cNvPr id="0" name="Object 10"/>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24" y="2024"/>
                          <a:ext cx="324" cy="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rgbClr val="000099"/>
                                </a:outerShdw>
                              </a:effectLst>
                            </a14:hiddenEffects>
                          </a:ext>
                        </a:extLst>
                      </p:spPr>
                    </p:pic>
                  </p:oleObj>
                </mc:Fallback>
              </mc:AlternateContent>
            </a:graphicData>
          </a:graphic>
        </p:graphicFrame>
        <p:graphicFrame>
          <p:nvGraphicFramePr>
            <p:cNvPr id="96267" name="Object 11">
              <a:extLst>
                <a:ext uri="{FF2B5EF4-FFF2-40B4-BE49-F238E27FC236}">
                  <a16:creationId xmlns:a16="http://schemas.microsoft.com/office/drawing/2014/main" id="{DD0041EB-9A0F-00F9-2C4B-37AFEA899277}"/>
                </a:ext>
              </a:extLst>
            </p:cNvPr>
            <p:cNvGraphicFramePr>
              <a:graphicFrameLocks noChangeAspect="1"/>
            </p:cNvGraphicFramePr>
            <p:nvPr/>
          </p:nvGraphicFramePr>
          <p:xfrm>
            <a:off x="606" y="1752"/>
            <a:ext cx="324" cy="205"/>
          </p:xfrm>
          <a:graphic>
            <a:graphicData uri="http://schemas.openxmlformats.org/presentationml/2006/ole">
              <mc:AlternateContent xmlns:mc="http://schemas.openxmlformats.org/markup-compatibility/2006">
                <mc:Choice xmlns:v="urn:schemas-microsoft-com:vml" Requires="v">
                  <p:oleObj name="Photo Editor Photo" r:id="rId16" imgW="762000" imgH="508000" progId="MSPhotoEd.3">
                    <p:embed/>
                  </p:oleObj>
                </mc:Choice>
                <mc:Fallback>
                  <p:oleObj name="Photo Editor Photo" r:id="rId16" imgW="762000" imgH="508000" progId="MSPhotoEd.3">
                    <p:embed/>
                    <p:pic>
                      <p:nvPicPr>
                        <p:cNvPr id="0" name="Object 11"/>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06" y="1752"/>
                          <a:ext cx="324" cy="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rgbClr val="000099"/>
                                </a:outerShdw>
                              </a:effectLst>
                            </a14:hiddenEffects>
                          </a:ext>
                        </a:extLst>
                      </p:spPr>
                    </p:pic>
                  </p:oleObj>
                </mc:Fallback>
              </mc:AlternateContent>
            </a:graphicData>
          </a:graphic>
        </p:graphicFrame>
        <p:graphicFrame>
          <p:nvGraphicFramePr>
            <p:cNvPr id="96268" name="Object 12">
              <a:extLst>
                <a:ext uri="{FF2B5EF4-FFF2-40B4-BE49-F238E27FC236}">
                  <a16:creationId xmlns:a16="http://schemas.microsoft.com/office/drawing/2014/main" id="{D359AB5C-96F7-4B66-E862-5BCDA2960CA6}"/>
                </a:ext>
              </a:extLst>
            </p:cNvPr>
            <p:cNvGraphicFramePr>
              <a:graphicFrameLocks noChangeAspect="1"/>
            </p:cNvGraphicFramePr>
            <p:nvPr/>
          </p:nvGraphicFramePr>
          <p:xfrm>
            <a:off x="560" y="2907"/>
            <a:ext cx="324" cy="206"/>
          </p:xfrm>
          <a:graphic>
            <a:graphicData uri="http://schemas.openxmlformats.org/presentationml/2006/ole">
              <mc:AlternateContent xmlns:mc="http://schemas.openxmlformats.org/markup-compatibility/2006">
                <mc:Choice xmlns:v="urn:schemas-microsoft-com:vml" Requires="v">
                  <p:oleObj name="Photo Editor Photo" r:id="rId18" imgW="762000" imgH="508000" progId="MSPhotoEd.3">
                    <p:embed/>
                  </p:oleObj>
                </mc:Choice>
                <mc:Fallback>
                  <p:oleObj name="Photo Editor Photo" r:id="rId18" imgW="762000" imgH="508000" progId="MSPhotoEd.3">
                    <p:embed/>
                    <p:pic>
                      <p:nvPicPr>
                        <p:cNvPr id="0" name="Object 12"/>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560" y="2907"/>
                          <a:ext cx="324" cy="2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rgbClr val="000099"/>
                                </a:outerShdw>
                              </a:effectLst>
                            </a14:hiddenEffects>
                          </a:ext>
                        </a:extLst>
                      </p:spPr>
                    </p:pic>
                  </p:oleObj>
                </mc:Fallback>
              </mc:AlternateContent>
            </a:graphicData>
          </a:graphic>
        </p:graphicFrame>
        <p:graphicFrame>
          <p:nvGraphicFramePr>
            <p:cNvPr id="96269" name="Object 13">
              <a:extLst>
                <a:ext uri="{FF2B5EF4-FFF2-40B4-BE49-F238E27FC236}">
                  <a16:creationId xmlns:a16="http://schemas.microsoft.com/office/drawing/2014/main" id="{BAA22DC2-2B0C-901B-12E3-00F880842413}"/>
                </a:ext>
              </a:extLst>
            </p:cNvPr>
            <p:cNvGraphicFramePr>
              <a:graphicFrameLocks noChangeAspect="1"/>
            </p:cNvGraphicFramePr>
            <p:nvPr/>
          </p:nvGraphicFramePr>
          <p:xfrm>
            <a:off x="1738" y="1134"/>
            <a:ext cx="324" cy="205"/>
          </p:xfrm>
          <a:graphic>
            <a:graphicData uri="http://schemas.openxmlformats.org/presentationml/2006/ole">
              <mc:AlternateContent xmlns:mc="http://schemas.openxmlformats.org/markup-compatibility/2006">
                <mc:Choice xmlns:v="urn:schemas-microsoft-com:vml" Requires="v">
                  <p:oleObj name="Photo Editor Photo" r:id="rId20" imgW="762000" imgH="508000" progId="MSPhotoEd.3">
                    <p:embed/>
                  </p:oleObj>
                </mc:Choice>
                <mc:Fallback>
                  <p:oleObj name="Photo Editor Photo" r:id="rId20" imgW="762000" imgH="508000" progId="MSPhotoEd.3">
                    <p:embed/>
                    <p:pic>
                      <p:nvPicPr>
                        <p:cNvPr id="0" name="Object 13"/>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738" y="1134"/>
                          <a:ext cx="324" cy="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rgbClr val="000099"/>
                                </a:outerShdw>
                              </a:effectLst>
                            </a14:hiddenEffects>
                          </a:ext>
                        </a:extLst>
                      </p:spPr>
                    </p:pic>
                  </p:oleObj>
                </mc:Fallback>
              </mc:AlternateContent>
            </a:graphicData>
          </a:graphic>
        </p:graphicFrame>
        <p:graphicFrame>
          <p:nvGraphicFramePr>
            <p:cNvPr id="96270" name="Object 14">
              <a:extLst>
                <a:ext uri="{FF2B5EF4-FFF2-40B4-BE49-F238E27FC236}">
                  <a16:creationId xmlns:a16="http://schemas.microsoft.com/office/drawing/2014/main" id="{BE7F73D1-7158-4DC4-589C-C2B34DB0BF53}"/>
                </a:ext>
              </a:extLst>
            </p:cNvPr>
            <p:cNvGraphicFramePr>
              <a:graphicFrameLocks noChangeAspect="1"/>
            </p:cNvGraphicFramePr>
            <p:nvPr/>
          </p:nvGraphicFramePr>
          <p:xfrm>
            <a:off x="866" y="1496"/>
            <a:ext cx="324" cy="205"/>
          </p:xfrm>
          <a:graphic>
            <a:graphicData uri="http://schemas.openxmlformats.org/presentationml/2006/ole">
              <mc:AlternateContent xmlns:mc="http://schemas.openxmlformats.org/markup-compatibility/2006">
                <mc:Choice xmlns:v="urn:schemas-microsoft-com:vml" Requires="v">
                  <p:oleObj name="Photo Editor Photo" r:id="rId22" imgW="762000" imgH="508000" progId="MSPhotoEd.3">
                    <p:embed/>
                  </p:oleObj>
                </mc:Choice>
                <mc:Fallback>
                  <p:oleObj name="Photo Editor Photo" r:id="rId22" imgW="762000" imgH="508000" progId="MSPhotoEd.3">
                    <p:embed/>
                    <p:pic>
                      <p:nvPicPr>
                        <p:cNvPr id="0" name="Object 14"/>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866" y="1496"/>
                          <a:ext cx="324" cy="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rgbClr val="000099"/>
                                </a:outerShdw>
                              </a:effectLst>
                            </a14:hiddenEffects>
                          </a:ext>
                        </a:extLst>
                      </p:spPr>
                    </p:pic>
                  </p:oleObj>
                </mc:Fallback>
              </mc:AlternateContent>
            </a:graphicData>
          </a:graphic>
        </p:graphicFrame>
        <p:graphicFrame>
          <p:nvGraphicFramePr>
            <p:cNvPr id="96271" name="Object 15">
              <a:extLst>
                <a:ext uri="{FF2B5EF4-FFF2-40B4-BE49-F238E27FC236}">
                  <a16:creationId xmlns:a16="http://schemas.microsoft.com/office/drawing/2014/main" id="{B42174F6-5059-E388-7C78-7AF98B7DCFC5}"/>
                </a:ext>
              </a:extLst>
            </p:cNvPr>
            <p:cNvGraphicFramePr>
              <a:graphicFrameLocks noChangeAspect="1"/>
            </p:cNvGraphicFramePr>
            <p:nvPr/>
          </p:nvGraphicFramePr>
          <p:xfrm>
            <a:off x="2200" y="1052"/>
            <a:ext cx="324" cy="205"/>
          </p:xfrm>
          <a:graphic>
            <a:graphicData uri="http://schemas.openxmlformats.org/presentationml/2006/ole">
              <mc:AlternateContent xmlns:mc="http://schemas.openxmlformats.org/markup-compatibility/2006">
                <mc:Choice xmlns:v="urn:schemas-microsoft-com:vml" Requires="v">
                  <p:oleObj name="Photo Editor Photo" r:id="rId24" imgW="762000" imgH="508000" progId="MSPhotoEd.3">
                    <p:embed/>
                  </p:oleObj>
                </mc:Choice>
                <mc:Fallback>
                  <p:oleObj name="Photo Editor Photo" r:id="rId24" imgW="762000" imgH="508000" progId="MSPhotoEd.3">
                    <p:embed/>
                    <p:pic>
                      <p:nvPicPr>
                        <p:cNvPr id="0" name="Object 15"/>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2200" y="1052"/>
                          <a:ext cx="324" cy="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rgbClr val="000099"/>
                                </a:outerShdw>
                              </a:effectLst>
                            </a14:hiddenEffects>
                          </a:ext>
                        </a:extLst>
                      </p:spPr>
                    </p:pic>
                  </p:oleObj>
                </mc:Fallback>
              </mc:AlternateContent>
            </a:graphicData>
          </a:graphic>
        </p:graphicFrame>
        <p:graphicFrame>
          <p:nvGraphicFramePr>
            <p:cNvPr id="96272" name="Object 16">
              <a:extLst>
                <a:ext uri="{FF2B5EF4-FFF2-40B4-BE49-F238E27FC236}">
                  <a16:creationId xmlns:a16="http://schemas.microsoft.com/office/drawing/2014/main" id="{900A2273-D8EF-F8FB-2DE2-6AAD8B085127}"/>
                </a:ext>
              </a:extLst>
            </p:cNvPr>
            <p:cNvGraphicFramePr>
              <a:graphicFrameLocks noChangeAspect="1"/>
            </p:cNvGraphicFramePr>
            <p:nvPr/>
          </p:nvGraphicFramePr>
          <p:xfrm>
            <a:off x="2682" y="3606"/>
            <a:ext cx="324" cy="205"/>
          </p:xfrm>
          <a:graphic>
            <a:graphicData uri="http://schemas.openxmlformats.org/presentationml/2006/ole">
              <mc:AlternateContent xmlns:mc="http://schemas.openxmlformats.org/markup-compatibility/2006">
                <mc:Choice xmlns:v="urn:schemas-microsoft-com:vml" Requires="v">
                  <p:oleObj name="Photo Editor Photo" r:id="rId26" imgW="762000" imgH="508000" progId="MSPhotoEd.3">
                    <p:embed/>
                  </p:oleObj>
                </mc:Choice>
                <mc:Fallback>
                  <p:oleObj name="Photo Editor Photo" r:id="rId26" imgW="762000" imgH="508000" progId="MSPhotoEd.3">
                    <p:embed/>
                    <p:pic>
                      <p:nvPicPr>
                        <p:cNvPr id="0" name="Object 16"/>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2682" y="3606"/>
                          <a:ext cx="324" cy="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rgbClr val="000099"/>
                                </a:outerShdw>
                              </a:effectLst>
                            </a14:hiddenEffects>
                          </a:ext>
                        </a:extLst>
                      </p:spPr>
                    </p:pic>
                  </p:oleObj>
                </mc:Fallback>
              </mc:AlternateContent>
            </a:graphicData>
          </a:graphic>
        </p:graphicFrame>
        <p:graphicFrame>
          <p:nvGraphicFramePr>
            <p:cNvPr id="96273" name="Object 17">
              <a:extLst>
                <a:ext uri="{FF2B5EF4-FFF2-40B4-BE49-F238E27FC236}">
                  <a16:creationId xmlns:a16="http://schemas.microsoft.com/office/drawing/2014/main" id="{0ABEB356-17B3-BD0F-BA40-88592EBD6211}"/>
                </a:ext>
              </a:extLst>
            </p:cNvPr>
            <p:cNvGraphicFramePr>
              <a:graphicFrameLocks noChangeAspect="1"/>
            </p:cNvGraphicFramePr>
            <p:nvPr/>
          </p:nvGraphicFramePr>
          <p:xfrm>
            <a:off x="3144" y="1052"/>
            <a:ext cx="324" cy="205"/>
          </p:xfrm>
          <a:graphic>
            <a:graphicData uri="http://schemas.openxmlformats.org/presentationml/2006/ole">
              <mc:AlternateContent xmlns:mc="http://schemas.openxmlformats.org/markup-compatibility/2006">
                <mc:Choice xmlns:v="urn:schemas-microsoft-com:vml" Requires="v">
                  <p:oleObj name="Photo Editor Photo" r:id="rId28" imgW="762000" imgH="508000" progId="MSPhotoEd.3">
                    <p:embed/>
                  </p:oleObj>
                </mc:Choice>
                <mc:Fallback>
                  <p:oleObj name="Photo Editor Photo" r:id="rId28" imgW="762000" imgH="508000" progId="MSPhotoEd.3">
                    <p:embed/>
                    <p:pic>
                      <p:nvPicPr>
                        <p:cNvPr id="0" name="Object 17"/>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3144" y="1052"/>
                          <a:ext cx="324" cy="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rgbClr val="000099"/>
                                </a:outerShdw>
                              </a:effectLst>
                            </a14:hiddenEffects>
                          </a:ext>
                        </a:extLst>
                      </p:spPr>
                    </p:pic>
                  </p:oleObj>
                </mc:Fallback>
              </mc:AlternateContent>
            </a:graphicData>
          </a:graphic>
        </p:graphicFrame>
        <p:graphicFrame>
          <p:nvGraphicFramePr>
            <p:cNvPr id="96274" name="Object 18">
              <a:extLst>
                <a:ext uri="{FF2B5EF4-FFF2-40B4-BE49-F238E27FC236}">
                  <a16:creationId xmlns:a16="http://schemas.microsoft.com/office/drawing/2014/main" id="{F779B456-9FA6-AA94-3FC0-DC2B86AEDFC9}"/>
                </a:ext>
              </a:extLst>
            </p:cNvPr>
            <p:cNvGraphicFramePr>
              <a:graphicFrameLocks noChangeAspect="1"/>
            </p:cNvGraphicFramePr>
            <p:nvPr/>
          </p:nvGraphicFramePr>
          <p:xfrm>
            <a:off x="3616" y="1134"/>
            <a:ext cx="324" cy="205"/>
          </p:xfrm>
          <a:graphic>
            <a:graphicData uri="http://schemas.openxmlformats.org/presentationml/2006/ole">
              <mc:AlternateContent xmlns:mc="http://schemas.openxmlformats.org/markup-compatibility/2006">
                <mc:Choice xmlns:v="urn:schemas-microsoft-com:vml" Requires="v">
                  <p:oleObj name="Photo Editor Photo" r:id="rId30" imgW="762000" imgH="508000" progId="MSPhotoEd.3">
                    <p:embed/>
                  </p:oleObj>
                </mc:Choice>
                <mc:Fallback>
                  <p:oleObj name="Photo Editor Photo" r:id="rId30" imgW="762000" imgH="508000" progId="MSPhotoEd.3">
                    <p:embed/>
                    <p:pic>
                      <p:nvPicPr>
                        <p:cNvPr id="0" name="Object 18"/>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3616" y="1134"/>
                          <a:ext cx="324" cy="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rgbClr val="000099"/>
                                </a:outerShdw>
                              </a:effectLst>
                            </a14:hiddenEffects>
                          </a:ext>
                        </a:extLst>
                      </p:spPr>
                    </p:pic>
                  </p:oleObj>
                </mc:Fallback>
              </mc:AlternateContent>
            </a:graphicData>
          </a:graphic>
        </p:graphicFrame>
        <p:graphicFrame>
          <p:nvGraphicFramePr>
            <p:cNvPr id="96275" name="Object 19">
              <a:extLst>
                <a:ext uri="{FF2B5EF4-FFF2-40B4-BE49-F238E27FC236}">
                  <a16:creationId xmlns:a16="http://schemas.microsoft.com/office/drawing/2014/main" id="{FBBDC4A2-1AED-6AAB-E55B-14E220CA9BDB}"/>
                </a:ext>
              </a:extLst>
            </p:cNvPr>
            <p:cNvGraphicFramePr>
              <a:graphicFrameLocks noChangeAspect="1"/>
            </p:cNvGraphicFramePr>
            <p:nvPr/>
          </p:nvGraphicFramePr>
          <p:xfrm>
            <a:off x="2215" y="3571"/>
            <a:ext cx="324" cy="206"/>
          </p:xfrm>
          <a:graphic>
            <a:graphicData uri="http://schemas.openxmlformats.org/presentationml/2006/ole">
              <mc:AlternateContent xmlns:mc="http://schemas.openxmlformats.org/markup-compatibility/2006">
                <mc:Choice xmlns:v="urn:schemas-microsoft-com:vml" Requires="v">
                  <p:oleObj name="Photo Editor Photo" r:id="rId32" imgW="762000" imgH="508000" progId="MSPhotoEd.3">
                    <p:embed/>
                  </p:oleObj>
                </mc:Choice>
                <mc:Fallback>
                  <p:oleObj name="Photo Editor Photo" r:id="rId32" imgW="762000" imgH="508000" progId="MSPhotoEd.3">
                    <p:embed/>
                    <p:pic>
                      <p:nvPicPr>
                        <p:cNvPr id="0" name="Object 19"/>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2215" y="3571"/>
                          <a:ext cx="324" cy="2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rgbClr val="000099"/>
                                </a:outerShdw>
                              </a:effectLst>
                            </a14:hiddenEffects>
                          </a:ext>
                        </a:extLst>
                      </p:spPr>
                    </p:pic>
                  </p:oleObj>
                </mc:Fallback>
              </mc:AlternateContent>
            </a:graphicData>
          </a:graphic>
        </p:graphicFrame>
        <p:graphicFrame>
          <p:nvGraphicFramePr>
            <p:cNvPr id="96276" name="Object 20">
              <a:extLst>
                <a:ext uri="{FF2B5EF4-FFF2-40B4-BE49-F238E27FC236}">
                  <a16:creationId xmlns:a16="http://schemas.microsoft.com/office/drawing/2014/main" id="{A2F241DE-0D0E-9F51-15D2-96BD592422AA}"/>
                </a:ext>
              </a:extLst>
            </p:cNvPr>
            <p:cNvGraphicFramePr>
              <a:graphicFrameLocks noChangeAspect="1"/>
            </p:cNvGraphicFramePr>
            <p:nvPr/>
          </p:nvGraphicFramePr>
          <p:xfrm>
            <a:off x="1285" y="1290"/>
            <a:ext cx="323" cy="206"/>
          </p:xfrm>
          <a:graphic>
            <a:graphicData uri="http://schemas.openxmlformats.org/presentationml/2006/ole">
              <mc:AlternateContent xmlns:mc="http://schemas.openxmlformats.org/markup-compatibility/2006">
                <mc:Choice xmlns:v="urn:schemas-microsoft-com:vml" Requires="v">
                  <p:oleObj name="Photo Editor Photo" r:id="rId34" imgW="762000" imgH="508000" progId="MSPhotoEd.3">
                    <p:embed/>
                  </p:oleObj>
                </mc:Choice>
                <mc:Fallback>
                  <p:oleObj name="Photo Editor Photo" r:id="rId34" imgW="762000" imgH="508000" progId="MSPhotoEd.3">
                    <p:embed/>
                    <p:pic>
                      <p:nvPicPr>
                        <p:cNvPr id="0" name="Object 20"/>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1285" y="1290"/>
                          <a:ext cx="323" cy="2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rgbClr val="000099"/>
                                </a:outerShdw>
                              </a:effectLst>
                            </a14:hiddenEffects>
                          </a:ext>
                        </a:extLst>
                      </p:spPr>
                    </p:pic>
                  </p:oleObj>
                </mc:Fallback>
              </mc:AlternateContent>
            </a:graphicData>
          </a:graphic>
        </p:graphicFrame>
        <p:pic>
          <p:nvPicPr>
            <p:cNvPr id="96277" name="Picture 21">
              <a:extLst>
                <a:ext uri="{FF2B5EF4-FFF2-40B4-BE49-F238E27FC236}">
                  <a16:creationId xmlns:a16="http://schemas.microsoft.com/office/drawing/2014/main" id="{511BA6BF-8F7A-FFD4-3679-A4D4C1974C47}"/>
                </a:ext>
              </a:extLst>
            </p:cNvPr>
            <p:cNvPicPr>
              <a:picLocks noChangeAspect="1" noChangeArrowheads="1"/>
            </p:cNvPicPr>
            <p:nvPr/>
          </p:nvPicPr>
          <p:blipFill>
            <a:blip r:embed="rId36" cstate="screen">
              <a:extLst>
                <a:ext uri="{28A0092B-C50C-407E-A947-70E740481C1C}">
                  <a14:useLocalDpi xmlns:a14="http://schemas.microsoft.com/office/drawing/2010/main"/>
                </a:ext>
              </a:extLst>
            </a:blip>
            <a:srcRect/>
            <a:stretch>
              <a:fillRect/>
            </a:stretch>
          </p:blipFill>
          <p:spPr bwMode="auto">
            <a:xfrm>
              <a:off x="2693" y="1026"/>
              <a:ext cx="299" cy="20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96278" name="Object 22">
              <a:extLst>
                <a:ext uri="{FF2B5EF4-FFF2-40B4-BE49-F238E27FC236}">
                  <a16:creationId xmlns:a16="http://schemas.microsoft.com/office/drawing/2014/main" id="{9396437A-82C3-C94E-8E6F-2251F1D60B50}"/>
                </a:ext>
              </a:extLst>
            </p:cNvPr>
            <p:cNvGraphicFramePr>
              <a:graphicFrameLocks noChangeAspect="1"/>
            </p:cNvGraphicFramePr>
            <p:nvPr/>
          </p:nvGraphicFramePr>
          <p:xfrm>
            <a:off x="3623" y="3482"/>
            <a:ext cx="324" cy="206"/>
          </p:xfrm>
          <a:graphic>
            <a:graphicData uri="http://schemas.openxmlformats.org/presentationml/2006/ole">
              <mc:AlternateContent xmlns:mc="http://schemas.openxmlformats.org/markup-compatibility/2006">
                <mc:Choice xmlns:v="urn:schemas-microsoft-com:vml" Requires="v">
                  <p:oleObj name="Photo Editor Photo" r:id="rId37" imgW="762000" imgH="508000" progId="MSPhotoEd.3">
                    <p:embed/>
                  </p:oleObj>
                </mc:Choice>
                <mc:Fallback>
                  <p:oleObj name="Photo Editor Photo" r:id="rId37" imgW="762000" imgH="508000" progId="MSPhotoEd.3">
                    <p:embed/>
                    <p:pic>
                      <p:nvPicPr>
                        <p:cNvPr id="0" name="Object 22"/>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3623" y="3482"/>
                          <a:ext cx="324" cy="2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rgbClr val="000099"/>
                                </a:outerShdw>
                              </a:effectLst>
                            </a14:hiddenEffects>
                          </a:ext>
                        </a:extLst>
                      </p:spPr>
                    </p:pic>
                  </p:oleObj>
                </mc:Fallback>
              </mc:AlternateContent>
            </a:graphicData>
          </a:graphic>
        </p:graphicFrame>
        <p:graphicFrame>
          <p:nvGraphicFramePr>
            <p:cNvPr id="96279" name="Object 23">
              <a:extLst>
                <a:ext uri="{FF2B5EF4-FFF2-40B4-BE49-F238E27FC236}">
                  <a16:creationId xmlns:a16="http://schemas.microsoft.com/office/drawing/2014/main" id="{830BEF70-2C76-467E-34C6-5819AA5B7C65}"/>
                </a:ext>
              </a:extLst>
            </p:cNvPr>
            <p:cNvGraphicFramePr>
              <a:graphicFrameLocks noChangeAspect="1"/>
            </p:cNvGraphicFramePr>
            <p:nvPr/>
          </p:nvGraphicFramePr>
          <p:xfrm>
            <a:off x="4108" y="3332"/>
            <a:ext cx="324" cy="205"/>
          </p:xfrm>
          <a:graphic>
            <a:graphicData uri="http://schemas.openxmlformats.org/presentationml/2006/ole">
              <mc:AlternateContent xmlns:mc="http://schemas.openxmlformats.org/markup-compatibility/2006">
                <mc:Choice xmlns:v="urn:schemas-microsoft-com:vml" Requires="v">
                  <p:oleObj name="Photo Editor Photo" r:id="rId39" imgW="762000" imgH="508000" progId="MSPhotoEd.3">
                    <p:embed/>
                  </p:oleObj>
                </mc:Choice>
                <mc:Fallback>
                  <p:oleObj name="Photo Editor Photo" r:id="rId39" imgW="762000" imgH="508000" progId="MSPhotoEd.3">
                    <p:embed/>
                    <p:pic>
                      <p:nvPicPr>
                        <p:cNvPr id="0" name="Object 23"/>
                        <p:cNvPicPr>
                          <a:picLocks noChangeAspect="1" noChangeArrowheads="1"/>
                        </p:cNvPicPr>
                        <p:nvPr/>
                      </p:nvPicPr>
                      <p:blipFill>
                        <a:blip r:embed="rId40">
                          <a:extLst>
                            <a:ext uri="{28A0092B-C50C-407E-A947-70E740481C1C}">
                              <a14:useLocalDpi xmlns:a14="http://schemas.microsoft.com/office/drawing/2010/main" val="0"/>
                            </a:ext>
                          </a:extLst>
                        </a:blip>
                        <a:srcRect/>
                        <a:stretch>
                          <a:fillRect/>
                        </a:stretch>
                      </p:blipFill>
                      <p:spPr bwMode="auto">
                        <a:xfrm>
                          <a:off x="4108" y="3332"/>
                          <a:ext cx="324" cy="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rgbClr val="000099"/>
                                </a:outerShdw>
                              </a:effectLst>
                            </a14:hiddenEffects>
                          </a:ext>
                        </a:extLst>
                      </p:spPr>
                    </p:pic>
                  </p:oleObj>
                </mc:Fallback>
              </mc:AlternateContent>
            </a:graphicData>
          </a:graphic>
        </p:graphicFrame>
        <p:graphicFrame>
          <p:nvGraphicFramePr>
            <p:cNvPr id="96280" name="Object 24">
              <a:extLst>
                <a:ext uri="{FF2B5EF4-FFF2-40B4-BE49-F238E27FC236}">
                  <a16:creationId xmlns:a16="http://schemas.microsoft.com/office/drawing/2014/main" id="{5F5FACF1-27F1-BF96-7174-330452959923}"/>
                </a:ext>
              </a:extLst>
            </p:cNvPr>
            <p:cNvGraphicFramePr>
              <a:graphicFrameLocks noChangeAspect="1"/>
            </p:cNvGraphicFramePr>
            <p:nvPr/>
          </p:nvGraphicFramePr>
          <p:xfrm>
            <a:off x="4553" y="3133"/>
            <a:ext cx="324" cy="206"/>
          </p:xfrm>
          <a:graphic>
            <a:graphicData uri="http://schemas.openxmlformats.org/presentationml/2006/ole">
              <mc:AlternateContent xmlns:mc="http://schemas.openxmlformats.org/markup-compatibility/2006">
                <mc:Choice xmlns:v="urn:schemas-microsoft-com:vml" Requires="v">
                  <p:oleObj name="Photo Editor Photo" r:id="rId41" imgW="762000" imgH="508000" progId="MSPhotoEd.3">
                    <p:embed/>
                  </p:oleObj>
                </mc:Choice>
                <mc:Fallback>
                  <p:oleObj name="Photo Editor Photo" r:id="rId41" imgW="762000" imgH="508000" progId="MSPhotoEd.3">
                    <p:embed/>
                    <p:pic>
                      <p:nvPicPr>
                        <p:cNvPr id="0" name="Object 24"/>
                        <p:cNvPicPr>
                          <a:picLocks noChangeAspect="1" noChangeArrowheads="1"/>
                        </p:cNvPicPr>
                        <p:nvPr/>
                      </p:nvPicPr>
                      <p:blipFill>
                        <a:blip r:embed="rId42">
                          <a:extLst>
                            <a:ext uri="{28A0092B-C50C-407E-A947-70E740481C1C}">
                              <a14:useLocalDpi xmlns:a14="http://schemas.microsoft.com/office/drawing/2010/main" val="0"/>
                            </a:ext>
                          </a:extLst>
                        </a:blip>
                        <a:srcRect/>
                        <a:stretch>
                          <a:fillRect/>
                        </a:stretch>
                      </p:blipFill>
                      <p:spPr bwMode="auto">
                        <a:xfrm>
                          <a:off x="4553" y="3133"/>
                          <a:ext cx="324" cy="2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rgbClr val="000099"/>
                                </a:outerShdw>
                              </a:effectLst>
                            </a14:hiddenEffects>
                          </a:ext>
                        </a:extLst>
                      </p:spPr>
                    </p:pic>
                  </p:oleObj>
                </mc:Fallback>
              </mc:AlternateContent>
            </a:graphicData>
          </a:graphic>
        </p:graphicFrame>
        <p:graphicFrame>
          <p:nvGraphicFramePr>
            <p:cNvPr id="96281" name="Object 25">
              <a:extLst>
                <a:ext uri="{FF2B5EF4-FFF2-40B4-BE49-F238E27FC236}">
                  <a16:creationId xmlns:a16="http://schemas.microsoft.com/office/drawing/2014/main" id="{4FD18639-244B-F7C2-5BA8-53394C1D1438}"/>
                </a:ext>
              </a:extLst>
            </p:cNvPr>
            <p:cNvGraphicFramePr>
              <a:graphicFrameLocks noChangeAspect="1"/>
            </p:cNvGraphicFramePr>
            <p:nvPr/>
          </p:nvGraphicFramePr>
          <p:xfrm>
            <a:off x="4553" y="1497"/>
            <a:ext cx="324" cy="205"/>
          </p:xfrm>
          <a:graphic>
            <a:graphicData uri="http://schemas.openxmlformats.org/presentationml/2006/ole">
              <mc:AlternateContent xmlns:mc="http://schemas.openxmlformats.org/markup-compatibility/2006">
                <mc:Choice xmlns:v="urn:schemas-microsoft-com:vml" Requires="v">
                  <p:oleObj name="Photo Editor Photo" r:id="rId43" imgW="762000" imgH="508000" progId="MSPhotoEd.3">
                    <p:embed/>
                  </p:oleObj>
                </mc:Choice>
                <mc:Fallback>
                  <p:oleObj name="Photo Editor Photo" r:id="rId43" imgW="762000" imgH="508000" progId="MSPhotoEd.3">
                    <p:embed/>
                    <p:pic>
                      <p:nvPicPr>
                        <p:cNvPr id="0" name="Object 25"/>
                        <p:cNvPicPr>
                          <a:picLocks noChangeAspect="1" noChangeArrowheads="1"/>
                        </p:cNvPicPr>
                        <p:nvPr/>
                      </p:nvPicPr>
                      <p:blipFill>
                        <a:blip r:embed="rId44">
                          <a:extLst>
                            <a:ext uri="{28A0092B-C50C-407E-A947-70E740481C1C}">
                              <a14:useLocalDpi xmlns:a14="http://schemas.microsoft.com/office/drawing/2010/main" val="0"/>
                            </a:ext>
                          </a:extLst>
                        </a:blip>
                        <a:srcRect/>
                        <a:stretch>
                          <a:fillRect/>
                        </a:stretch>
                      </p:blipFill>
                      <p:spPr bwMode="auto">
                        <a:xfrm>
                          <a:off x="4553" y="1497"/>
                          <a:ext cx="324" cy="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rgbClr val="000099"/>
                                </a:outerShdw>
                              </a:effectLst>
                            </a14:hiddenEffects>
                          </a:ext>
                        </a:extLst>
                      </p:spPr>
                    </p:pic>
                  </p:oleObj>
                </mc:Fallback>
              </mc:AlternateContent>
            </a:graphicData>
          </a:graphic>
        </p:graphicFrame>
        <p:graphicFrame>
          <p:nvGraphicFramePr>
            <p:cNvPr id="96282" name="Object 26">
              <a:extLst>
                <a:ext uri="{FF2B5EF4-FFF2-40B4-BE49-F238E27FC236}">
                  <a16:creationId xmlns:a16="http://schemas.microsoft.com/office/drawing/2014/main" id="{324FD619-9E6D-3FD0-B427-129C558F4741}"/>
                </a:ext>
              </a:extLst>
            </p:cNvPr>
            <p:cNvGraphicFramePr>
              <a:graphicFrameLocks noChangeAspect="1"/>
            </p:cNvGraphicFramePr>
            <p:nvPr/>
          </p:nvGraphicFramePr>
          <p:xfrm>
            <a:off x="3141" y="3571"/>
            <a:ext cx="324" cy="205"/>
          </p:xfrm>
          <a:graphic>
            <a:graphicData uri="http://schemas.openxmlformats.org/presentationml/2006/ole">
              <mc:AlternateContent xmlns:mc="http://schemas.openxmlformats.org/markup-compatibility/2006">
                <mc:Choice xmlns:v="urn:schemas-microsoft-com:vml" Requires="v">
                  <p:oleObj name="Photo Editor Photo" r:id="rId45" imgW="762000" imgH="508000" progId="MSPhotoEd.3">
                    <p:embed/>
                  </p:oleObj>
                </mc:Choice>
                <mc:Fallback>
                  <p:oleObj name="Photo Editor Photo" r:id="rId45" imgW="762000" imgH="508000" progId="MSPhotoEd.3">
                    <p:embed/>
                    <p:pic>
                      <p:nvPicPr>
                        <p:cNvPr id="0" name="Object 26"/>
                        <p:cNvPicPr>
                          <a:picLocks noChangeAspect="1" noChangeArrowheads="1"/>
                        </p:cNvPicPr>
                        <p:nvPr/>
                      </p:nvPicPr>
                      <p:blipFill>
                        <a:blip r:embed="rId46">
                          <a:extLst>
                            <a:ext uri="{28A0092B-C50C-407E-A947-70E740481C1C}">
                              <a14:useLocalDpi xmlns:a14="http://schemas.microsoft.com/office/drawing/2010/main" val="0"/>
                            </a:ext>
                          </a:extLst>
                        </a:blip>
                        <a:srcRect/>
                        <a:stretch>
                          <a:fillRect/>
                        </a:stretch>
                      </p:blipFill>
                      <p:spPr bwMode="auto">
                        <a:xfrm>
                          <a:off x="3141" y="3571"/>
                          <a:ext cx="324" cy="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rgbClr val="000099"/>
                                </a:outerShdw>
                              </a:effectLst>
                            </a14:hiddenEffects>
                          </a:ext>
                        </a:extLst>
                      </p:spPr>
                    </p:pic>
                  </p:oleObj>
                </mc:Fallback>
              </mc:AlternateContent>
            </a:graphicData>
          </a:graphic>
        </p:graphicFrame>
        <p:graphicFrame>
          <p:nvGraphicFramePr>
            <p:cNvPr id="96283" name="Object 27">
              <a:extLst>
                <a:ext uri="{FF2B5EF4-FFF2-40B4-BE49-F238E27FC236}">
                  <a16:creationId xmlns:a16="http://schemas.microsoft.com/office/drawing/2014/main" id="{1ECE3DFC-EBDF-15F8-EF97-502026BFF8D5}"/>
                </a:ext>
              </a:extLst>
            </p:cNvPr>
            <p:cNvGraphicFramePr>
              <a:graphicFrameLocks noChangeAspect="1"/>
            </p:cNvGraphicFramePr>
            <p:nvPr/>
          </p:nvGraphicFramePr>
          <p:xfrm>
            <a:off x="4830" y="2886"/>
            <a:ext cx="324" cy="206"/>
          </p:xfrm>
          <a:graphic>
            <a:graphicData uri="http://schemas.openxmlformats.org/presentationml/2006/ole">
              <mc:AlternateContent xmlns:mc="http://schemas.openxmlformats.org/markup-compatibility/2006">
                <mc:Choice xmlns:v="urn:schemas-microsoft-com:vml" Requires="v">
                  <p:oleObj name="Photo Editor Photo" r:id="rId47" imgW="762000" imgH="508000" progId="MSPhotoEd.3">
                    <p:embed/>
                  </p:oleObj>
                </mc:Choice>
                <mc:Fallback>
                  <p:oleObj name="Photo Editor Photo" r:id="rId47" imgW="762000" imgH="508000" progId="MSPhotoEd.3">
                    <p:embed/>
                    <p:pic>
                      <p:nvPicPr>
                        <p:cNvPr id="0" name="Object 27"/>
                        <p:cNvPicPr>
                          <a:picLocks noChangeAspect="1" noChangeArrowheads="1"/>
                        </p:cNvPicPr>
                        <p:nvPr/>
                      </p:nvPicPr>
                      <p:blipFill>
                        <a:blip r:embed="rId48">
                          <a:extLst>
                            <a:ext uri="{28A0092B-C50C-407E-A947-70E740481C1C}">
                              <a14:useLocalDpi xmlns:a14="http://schemas.microsoft.com/office/drawing/2010/main" val="0"/>
                            </a:ext>
                          </a:extLst>
                        </a:blip>
                        <a:srcRect/>
                        <a:stretch>
                          <a:fillRect/>
                        </a:stretch>
                      </p:blipFill>
                      <p:spPr bwMode="auto">
                        <a:xfrm>
                          <a:off x="4830" y="2886"/>
                          <a:ext cx="324" cy="2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rgbClr val="000099"/>
                                </a:outerShdw>
                              </a:effectLst>
                            </a14:hiddenEffects>
                          </a:ext>
                        </a:extLst>
                      </p:spPr>
                    </p:pic>
                  </p:oleObj>
                </mc:Fallback>
              </mc:AlternateContent>
            </a:graphicData>
          </a:graphic>
        </p:graphicFrame>
        <p:graphicFrame>
          <p:nvGraphicFramePr>
            <p:cNvPr id="96284" name="Object 28">
              <a:extLst>
                <a:ext uri="{FF2B5EF4-FFF2-40B4-BE49-F238E27FC236}">
                  <a16:creationId xmlns:a16="http://schemas.microsoft.com/office/drawing/2014/main" id="{33FF9B8C-D8D1-9B98-30DE-8AF407C751B9}"/>
                </a:ext>
              </a:extLst>
            </p:cNvPr>
            <p:cNvGraphicFramePr>
              <a:graphicFrameLocks noChangeAspect="1"/>
            </p:cNvGraphicFramePr>
            <p:nvPr/>
          </p:nvGraphicFramePr>
          <p:xfrm>
            <a:off x="5012" y="2635"/>
            <a:ext cx="324" cy="205"/>
          </p:xfrm>
          <a:graphic>
            <a:graphicData uri="http://schemas.openxmlformats.org/presentationml/2006/ole">
              <mc:AlternateContent xmlns:mc="http://schemas.openxmlformats.org/markup-compatibility/2006">
                <mc:Choice xmlns:v="urn:schemas-microsoft-com:vml" Requires="v">
                  <p:oleObj name="Photo Editor Photo" r:id="rId49" imgW="762000" imgH="508000" progId="MSPhotoEd.3">
                    <p:embed/>
                  </p:oleObj>
                </mc:Choice>
                <mc:Fallback>
                  <p:oleObj name="Photo Editor Photo" r:id="rId49" imgW="762000" imgH="508000" progId="MSPhotoEd.3">
                    <p:embed/>
                    <p:pic>
                      <p:nvPicPr>
                        <p:cNvPr id="0" name="Object 28"/>
                        <p:cNvPicPr>
                          <a:picLocks noChangeAspect="1" noChangeArrowheads="1"/>
                        </p:cNvPicPr>
                        <p:nvPr/>
                      </p:nvPicPr>
                      <p:blipFill>
                        <a:blip r:embed="rId50">
                          <a:extLst>
                            <a:ext uri="{28A0092B-C50C-407E-A947-70E740481C1C}">
                              <a14:useLocalDpi xmlns:a14="http://schemas.microsoft.com/office/drawing/2010/main" val="0"/>
                            </a:ext>
                          </a:extLst>
                        </a:blip>
                        <a:srcRect/>
                        <a:stretch>
                          <a:fillRect/>
                        </a:stretch>
                      </p:blipFill>
                      <p:spPr bwMode="auto">
                        <a:xfrm>
                          <a:off x="5012" y="2635"/>
                          <a:ext cx="324" cy="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rgbClr val="000099"/>
                                </a:outerShdw>
                              </a:effectLst>
                            </a14:hiddenEffects>
                          </a:ext>
                        </a:extLst>
                      </p:spPr>
                    </p:pic>
                  </p:oleObj>
                </mc:Fallback>
              </mc:AlternateContent>
            </a:graphicData>
          </a:graphic>
        </p:graphicFrame>
        <p:graphicFrame>
          <p:nvGraphicFramePr>
            <p:cNvPr id="96285" name="Object 29">
              <a:extLst>
                <a:ext uri="{FF2B5EF4-FFF2-40B4-BE49-F238E27FC236}">
                  <a16:creationId xmlns:a16="http://schemas.microsoft.com/office/drawing/2014/main" id="{A7E240D7-280E-07FA-EDE4-396268C5F5EC}"/>
                </a:ext>
              </a:extLst>
            </p:cNvPr>
            <p:cNvGraphicFramePr>
              <a:graphicFrameLocks noChangeAspect="1"/>
            </p:cNvGraphicFramePr>
            <p:nvPr/>
          </p:nvGraphicFramePr>
          <p:xfrm>
            <a:off x="4108" y="1284"/>
            <a:ext cx="324" cy="206"/>
          </p:xfrm>
          <a:graphic>
            <a:graphicData uri="http://schemas.openxmlformats.org/presentationml/2006/ole">
              <mc:AlternateContent xmlns:mc="http://schemas.openxmlformats.org/markup-compatibility/2006">
                <mc:Choice xmlns:v="urn:schemas-microsoft-com:vml" Requires="v">
                  <p:oleObj name="Photo Editor Photo" r:id="rId51" imgW="762000" imgH="508000" progId="MSPhotoEd.3">
                    <p:embed/>
                  </p:oleObj>
                </mc:Choice>
                <mc:Fallback>
                  <p:oleObj name="Photo Editor Photo" r:id="rId51" imgW="762000" imgH="508000" progId="MSPhotoEd.3">
                    <p:embed/>
                    <p:pic>
                      <p:nvPicPr>
                        <p:cNvPr id="0" name="Object 29"/>
                        <p:cNvPicPr>
                          <a:picLocks noChangeAspect="1" noChangeArrowheads="1"/>
                        </p:cNvPicPr>
                        <p:nvPr/>
                      </p:nvPicPr>
                      <p:blipFill>
                        <a:blip r:embed="rId52">
                          <a:extLst>
                            <a:ext uri="{28A0092B-C50C-407E-A947-70E740481C1C}">
                              <a14:useLocalDpi xmlns:a14="http://schemas.microsoft.com/office/drawing/2010/main" val="0"/>
                            </a:ext>
                          </a:extLst>
                        </a:blip>
                        <a:srcRect/>
                        <a:stretch>
                          <a:fillRect/>
                        </a:stretch>
                      </p:blipFill>
                      <p:spPr bwMode="auto">
                        <a:xfrm>
                          <a:off x="4108" y="1284"/>
                          <a:ext cx="324" cy="2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rgbClr val="000099"/>
                                </a:outerShdw>
                              </a:effectLst>
                            </a14:hiddenEffects>
                          </a:ext>
                        </a:extLst>
                      </p:spPr>
                    </p:pic>
                  </p:oleObj>
                </mc:Fallback>
              </mc:AlternateContent>
            </a:graphicData>
          </a:graphic>
        </p:graphicFrame>
        <p:graphicFrame>
          <p:nvGraphicFramePr>
            <p:cNvPr id="96286" name="Object 30">
              <a:extLst>
                <a:ext uri="{FF2B5EF4-FFF2-40B4-BE49-F238E27FC236}">
                  <a16:creationId xmlns:a16="http://schemas.microsoft.com/office/drawing/2014/main" id="{C6AE07B0-F0DD-3A57-0D58-D9EB4C0C0451}"/>
                </a:ext>
              </a:extLst>
            </p:cNvPr>
            <p:cNvGraphicFramePr>
              <a:graphicFrameLocks noChangeAspect="1"/>
            </p:cNvGraphicFramePr>
            <p:nvPr/>
          </p:nvGraphicFramePr>
          <p:xfrm>
            <a:off x="5012" y="2024"/>
            <a:ext cx="324" cy="205"/>
          </p:xfrm>
          <a:graphic>
            <a:graphicData uri="http://schemas.openxmlformats.org/presentationml/2006/ole">
              <mc:AlternateContent xmlns:mc="http://schemas.openxmlformats.org/markup-compatibility/2006">
                <mc:Choice xmlns:v="urn:schemas-microsoft-com:vml" Requires="v">
                  <p:oleObj name="Photo Editor Photo" r:id="rId53" imgW="762000" imgH="508000" progId="MSPhotoEd.3">
                    <p:embed/>
                  </p:oleObj>
                </mc:Choice>
                <mc:Fallback>
                  <p:oleObj name="Photo Editor Photo" r:id="rId53" imgW="762000" imgH="508000" progId="MSPhotoEd.3">
                    <p:embed/>
                    <p:pic>
                      <p:nvPicPr>
                        <p:cNvPr id="0" name="Object 30"/>
                        <p:cNvPicPr>
                          <a:picLocks noChangeAspect="1" noChangeArrowheads="1"/>
                        </p:cNvPicPr>
                        <p:nvPr/>
                      </p:nvPicPr>
                      <p:blipFill>
                        <a:blip r:embed="rId54">
                          <a:extLst>
                            <a:ext uri="{28A0092B-C50C-407E-A947-70E740481C1C}">
                              <a14:useLocalDpi xmlns:a14="http://schemas.microsoft.com/office/drawing/2010/main" val="0"/>
                            </a:ext>
                          </a:extLst>
                        </a:blip>
                        <a:srcRect/>
                        <a:stretch>
                          <a:fillRect/>
                        </a:stretch>
                      </p:blipFill>
                      <p:spPr bwMode="auto">
                        <a:xfrm>
                          <a:off x="5012" y="2024"/>
                          <a:ext cx="324" cy="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rgbClr val="000099"/>
                                </a:outerShdw>
                              </a:effectLst>
                            </a14:hiddenEffects>
                          </a:ext>
                        </a:extLst>
                      </p:spPr>
                    </p:pic>
                  </p:oleObj>
                </mc:Fallback>
              </mc:AlternateContent>
            </a:graphicData>
          </a:graphic>
        </p:graphicFrame>
        <p:graphicFrame>
          <p:nvGraphicFramePr>
            <p:cNvPr id="96287" name="Object 31">
              <a:extLst>
                <a:ext uri="{FF2B5EF4-FFF2-40B4-BE49-F238E27FC236}">
                  <a16:creationId xmlns:a16="http://schemas.microsoft.com/office/drawing/2014/main" id="{098D55D3-3296-1066-6EEE-18710942D9CB}"/>
                </a:ext>
              </a:extLst>
            </p:cNvPr>
            <p:cNvGraphicFramePr>
              <a:graphicFrameLocks noChangeAspect="1"/>
            </p:cNvGraphicFramePr>
            <p:nvPr/>
          </p:nvGraphicFramePr>
          <p:xfrm>
            <a:off x="4830" y="1752"/>
            <a:ext cx="324" cy="205"/>
          </p:xfrm>
          <a:graphic>
            <a:graphicData uri="http://schemas.openxmlformats.org/presentationml/2006/ole">
              <mc:AlternateContent xmlns:mc="http://schemas.openxmlformats.org/markup-compatibility/2006">
                <mc:Choice xmlns:v="urn:schemas-microsoft-com:vml" Requires="v">
                  <p:oleObj name="Photo Editor Photo" r:id="rId55" imgW="762000" imgH="508000" progId="MSPhotoEd.3">
                    <p:embed/>
                  </p:oleObj>
                </mc:Choice>
                <mc:Fallback>
                  <p:oleObj name="Photo Editor Photo" r:id="rId55" imgW="762000" imgH="508000" progId="MSPhotoEd.3">
                    <p:embed/>
                    <p:pic>
                      <p:nvPicPr>
                        <p:cNvPr id="0" name="Object 31"/>
                        <p:cNvPicPr>
                          <a:picLocks noChangeAspect="1" noChangeArrowheads="1"/>
                        </p:cNvPicPr>
                        <p:nvPr/>
                      </p:nvPicPr>
                      <p:blipFill>
                        <a:blip r:embed="rId56">
                          <a:extLst>
                            <a:ext uri="{28A0092B-C50C-407E-A947-70E740481C1C}">
                              <a14:useLocalDpi xmlns:a14="http://schemas.microsoft.com/office/drawing/2010/main" val="0"/>
                            </a:ext>
                          </a:extLst>
                        </a:blip>
                        <a:srcRect/>
                        <a:stretch>
                          <a:fillRect/>
                        </a:stretch>
                      </p:blipFill>
                      <p:spPr bwMode="auto">
                        <a:xfrm>
                          <a:off x="4830" y="1752"/>
                          <a:ext cx="324" cy="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rgbClr val="000099"/>
                                </a:outerShdw>
                              </a:effectLst>
                            </a14:hiddenEffects>
                          </a:ext>
                        </a:extLst>
                      </p:spPr>
                    </p:pic>
                  </p:oleObj>
                </mc:Fallback>
              </mc:AlternateContent>
            </a:graphicData>
          </a:graphic>
        </p:graphicFrame>
        <p:pic>
          <p:nvPicPr>
            <p:cNvPr id="96292" name="Picture 36">
              <a:extLst>
                <a:ext uri="{FF2B5EF4-FFF2-40B4-BE49-F238E27FC236}">
                  <a16:creationId xmlns:a16="http://schemas.microsoft.com/office/drawing/2014/main" id="{E263C27B-CF8D-3CBE-8143-304F8731E7C2}"/>
                </a:ext>
              </a:extLst>
            </p:cNvPr>
            <p:cNvPicPr>
              <a:picLocks noChangeAspect="1" noChangeArrowheads="1"/>
            </p:cNvPicPr>
            <p:nvPr/>
          </p:nvPicPr>
          <p:blipFill>
            <a:blip r:embed="rId57">
              <a:extLst>
                <a:ext uri="{28A0092B-C50C-407E-A947-70E740481C1C}">
                  <a14:useLocalDpi xmlns:a14="http://schemas.microsoft.com/office/drawing/2010/main"/>
                </a:ext>
              </a:extLst>
            </a:blip>
            <a:srcRect/>
            <a:stretch>
              <a:fillRect/>
            </a:stretch>
          </p:blipFill>
          <p:spPr bwMode="auto">
            <a:xfrm>
              <a:off x="357" y="2310"/>
              <a:ext cx="331" cy="220"/>
            </a:xfrm>
            <a:prstGeom prst="rect">
              <a:avLst/>
            </a:prstGeom>
            <a:noFill/>
            <a:extLst>
              <a:ext uri="{909E8E84-426E-40DD-AFC4-6F175D3DCCD1}">
                <a14:hiddenFill xmlns:a14="http://schemas.microsoft.com/office/drawing/2010/main">
                  <a:solidFill>
                    <a:srgbClr val="FFFFFF"/>
                  </a:solidFill>
                </a14:hiddenFill>
              </a:ext>
            </a:extLst>
          </p:spPr>
        </p:pic>
        <p:pic>
          <p:nvPicPr>
            <p:cNvPr id="96293" name="Picture 37">
              <a:extLst>
                <a:ext uri="{FF2B5EF4-FFF2-40B4-BE49-F238E27FC236}">
                  <a16:creationId xmlns:a16="http://schemas.microsoft.com/office/drawing/2014/main" id="{2EC95D51-1FB7-FBA2-9C10-509EFE89608F}"/>
                </a:ext>
              </a:extLst>
            </p:cNvPr>
            <p:cNvPicPr>
              <a:picLocks noChangeAspect="1" noChangeArrowheads="1"/>
            </p:cNvPicPr>
            <p:nvPr/>
          </p:nvPicPr>
          <p:blipFill>
            <a:blip r:embed="rId58">
              <a:extLst>
                <a:ext uri="{28A0092B-C50C-407E-A947-70E740481C1C}">
                  <a14:useLocalDpi xmlns:a14="http://schemas.microsoft.com/office/drawing/2010/main"/>
                </a:ext>
              </a:extLst>
            </a:blip>
            <a:srcRect/>
            <a:stretch>
              <a:fillRect/>
            </a:stretch>
          </p:blipFill>
          <p:spPr bwMode="auto">
            <a:xfrm>
              <a:off x="5072" y="2310"/>
              <a:ext cx="331" cy="221"/>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7" name="Rectangle 3">
            <a:extLst>
              <a:ext uri="{FF2B5EF4-FFF2-40B4-BE49-F238E27FC236}">
                <a16:creationId xmlns:a16="http://schemas.microsoft.com/office/drawing/2014/main" id="{BE989E94-52F5-6943-B158-541803D73E27}"/>
              </a:ext>
            </a:extLst>
          </p:cNvPr>
          <p:cNvSpPr>
            <a:spLocks noGrp="1" noChangeArrowheads="1"/>
          </p:cNvSpPr>
          <p:nvPr>
            <p:ph type="body" idx="1"/>
          </p:nvPr>
        </p:nvSpPr>
        <p:spPr>
          <a:xfrm>
            <a:off x="563563" y="1817688"/>
            <a:ext cx="4224337" cy="3771900"/>
          </a:xfrm>
          <a:noFill/>
          <a:ln/>
          <a:extLst>
            <a:ext uri="{91240B29-F687-4F45-9708-019B960494DF}">
              <a14:hiddenLine xmlns:a14="http://schemas.microsoft.com/office/drawing/2010/main" w="9525">
                <a:solidFill>
                  <a:srgbClr val="000099"/>
                </a:solidFill>
                <a:miter lim="800000"/>
                <a:headEnd/>
                <a:tailEnd/>
              </a14:hiddenLine>
            </a:ext>
          </a:extLst>
        </p:spPr>
        <p:txBody>
          <a:bodyPr/>
          <a:lstStyle/>
          <a:p>
            <a:pPr marL="0" indent="0" defTabSz="762000">
              <a:buFont typeface="Wingdings" pitchFamily="2" charset="2"/>
              <a:buNone/>
              <a:tabLst>
                <a:tab pos="2286000" algn="l"/>
              </a:tabLst>
            </a:pPr>
            <a:r>
              <a:rPr lang="de-DE" altLang="de-IT" sz="2600" b="1">
                <a:solidFill>
                  <a:schemeClr val="accent1"/>
                </a:solidFill>
              </a:rPr>
              <a:t>Richtlinie 2000/9/EG,</a:t>
            </a:r>
          </a:p>
          <a:p>
            <a:pPr marL="0" indent="0" defTabSz="762000">
              <a:buFont typeface="Wingdings" pitchFamily="2" charset="2"/>
              <a:buNone/>
              <a:tabLst>
                <a:tab pos="2286000" algn="l"/>
              </a:tabLst>
            </a:pPr>
            <a:r>
              <a:rPr lang="de-DE" altLang="de-IT" sz="2600" b="1">
                <a:solidFill>
                  <a:schemeClr val="accent1"/>
                </a:solidFill>
              </a:rPr>
              <a:t>Artikel 7 (2):</a:t>
            </a:r>
          </a:p>
          <a:p>
            <a:pPr marL="0" indent="0" defTabSz="762000">
              <a:buFont typeface="Wingdings" pitchFamily="2" charset="2"/>
              <a:buNone/>
              <a:tabLst>
                <a:tab pos="2286000" algn="l"/>
              </a:tabLst>
            </a:pPr>
            <a:r>
              <a:rPr lang="de-DE" altLang="de-IT" sz="2400"/>
              <a:t>„Vor dem Inverkehrbringen eines Sicherheitsbauteils muss der Hersteller ... das Sicherheitsbauteil einem Konformitätsbewertungs-verfahren ... unterziehen ...“</a:t>
            </a:r>
          </a:p>
        </p:txBody>
      </p:sp>
      <p:pic>
        <p:nvPicPr>
          <p:cNvPr id="67588" name="Picture 4">
            <a:extLst>
              <a:ext uri="{FF2B5EF4-FFF2-40B4-BE49-F238E27FC236}">
                <a16:creationId xmlns:a16="http://schemas.microsoft.com/office/drawing/2014/main" id="{F48BA06B-5B68-55CB-0196-ECFD5E79B99B}"/>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102225" y="1862138"/>
            <a:ext cx="3306763" cy="4430712"/>
          </a:xfrm>
          <a:prstGeom prst="rect">
            <a:avLst/>
          </a:prstGeom>
          <a:noFill/>
          <a:extLst>
            <a:ext uri="{909E8E84-426E-40DD-AFC4-6F175D3DCCD1}">
              <a14:hiddenFill xmlns:a14="http://schemas.microsoft.com/office/drawing/2010/main">
                <a:solidFill>
                  <a:srgbClr val="FFFFFF"/>
                </a:solidFill>
              </a14:hiddenFill>
            </a:ext>
          </a:extLst>
        </p:spPr>
      </p:pic>
      <p:sp>
        <p:nvSpPr>
          <p:cNvPr id="67590" name="Rectangle 6">
            <a:extLst>
              <a:ext uri="{FF2B5EF4-FFF2-40B4-BE49-F238E27FC236}">
                <a16:creationId xmlns:a16="http://schemas.microsoft.com/office/drawing/2014/main" id="{5250991B-F4B3-13D6-D285-4F83FE10081C}"/>
              </a:ext>
            </a:extLst>
          </p:cNvPr>
          <p:cNvSpPr>
            <a:spLocks noChangeArrowheads="1"/>
          </p:cNvSpPr>
          <p:nvPr/>
        </p:nvSpPr>
        <p:spPr bwMode="auto">
          <a:xfrm>
            <a:off x="533400" y="404813"/>
            <a:ext cx="64770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sz="2400" b="1">
                <a:solidFill>
                  <a:srgbClr val="003994"/>
                </a:solidFill>
                <a:latin typeface="Arial" panose="020B0604020202020204" pitchFamily="34" charset="0"/>
              </a:defRPr>
            </a:lvl1pPr>
            <a:lvl2pPr algn="l">
              <a:defRPr sz="2400" b="1">
                <a:solidFill>
                  <a:srgbClr val="003994"/>
                </a:solidFill>
                <a:latin typeface="Arial" panose="020B0604020202020204" pitchFamily="34" charset="0"/>
              </a:defRPr>
            </a:lvl2pPr>
            <a:lvl3pPr algn="l">
              <a:defRPr sz="2400" b="1">
                <a:solidFill>
                  <a:srgbClr val="003994"/>
                </a:solidFill>
                <a:latin typeface="Arial" panose="020B0604020202020204" pitchFamily="34" charset="0"/>
              </a:defRPr>
            </a:lvl3pPr>
            <a:lvl4pPr algn="l">
              <a:defRPr sz="2400" b="1">
                <a:solidFill>
                  <a:srgbClr val="003994"/>
                </a:solidFill>
                <a:latin typeface="Arial" panose="020B0604020202020204" pitchFamily="34" charset="0"/>
              </a:defRPr>
            </a:lvl4pPr>
            <a:lvl5pPr algn="l">
              <a:defRPr sz="2400" b="1">
                <a:solidFill>
                  <a:srgbClr val="003994"/>
                </a:solidFill>
                <a:latin typeface="Arial" panose="020B0604020202020204" pitchFamily="34" charset="0"/>
              </a:defRPr>
            </a:lvl5pPr>
            <a:lvl6pPr marL="457200" fontAlgn="base">
              <a:spcBef>
                <a:spcPct val="0"/>
              </a:spcBef>
              <a:spcAft>
                <a:spcPct val="0"/>
              </a:spcAft>
              <a:defRPr sz="2400" b="1">
                <a:solidFill>
                  <a:srgbClr val="003994"/>
                </a:solidFill>
                <a:latin typeface="Arial" panose="020B0604020202020204" pitchFamily="34" charset="0"/>
              </a:defRPr>
            </a:lvl6pPr>
            <a:lvl7pPr marL="914400" fontAlgn="base">
              <a:spcBef>
                <a:spcPct val="0"/>
              </a:spcBef>
              <a:spcAft>
                <a:spcPct val="0"/>
              </a:spcAft>
              <a:defRPr sz="2400" b="1">
                <a:solidFill>
                  <a:srgbClr val="003994"/>
                </a:solidFill>
                <a:latin typeface="Arial" panose="020B0604020202020204" pitchFamily="34" charset="0"/>
              </a:defRPr>
            </a:lvl7pPr>
            <a:lvl8pPr marL="1371600" fontAlgn="base">
              <a:spcBef>
                <a:spcPct val="0"/>
              </a:spcBef>
              <a:spcAft>
                <a:spcPct val="0"/>
              </a:spcAft>
              <a:defRPr sz="2400" b="1">
                <a:solidFill>
                  <a:srgbClr val="003994"/>
                </a:solidFill>
                <a:latin typeface="Arial" panose="020B0604020202020204" pitchFamily="34" charset="0"/>
              </a:defRPr>
            </a:lvl8pPr>
            <a:lvl9pPr marL="1828800" fontAlgn="base">
              <a:spcBef>
                <a:spcPct val="0"/>
              </a:spcBef>
              <a:spcAft>
                <a:spcPct val="0"/>
              </a:spcAft>
              <a:defRPr sz="2400" b="1">
                <a:solidFill>
                  <a:srgbClr val="003994"/>
                </a:solidFill>
                <a:latin typeface="Arial" panose="020B0604020202020204" pitchFamily="34" charset="0"/>
              </a:defRPr>
            </a:lvl9pPr>
          </a:lstStyle>
          <a:p>
            <a:r>
              <a:rPr lang="de-CH" altLang="de-IT"/>
              <a:t>EINLEITUNG</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Line 2">
            <a:extLst>
              <a:ext uri="{FF2B5EF4-FFF2-40B4-BE49-F238E27FC236}">
                <a16:creationId xmlns:a16="http://schemas.microsoft.com/office/drawing/2014/main" id="{038353FE-79F5-A95F-0B39-91C0D776EC24}"/>
              </a:ext>
            </a:extLst>
          </p:cNvPr>
          <p:cNvSpPr>
            <a:spLocks noChangeShapeType="1"/>
          </p:cNvSpPr>
          <p:nvPr/>
        </p:nvSpPr>
        <p:spPr bwMode="auto">
          <a:xfrm>
            <a:off x="7772400" y="3541713"/>
            <a:ext cx="0" cy="344487"/>
          </a:xfrm>
          <a:prstGeom prst="line">
            <a:avLst/>
          </a:prstGeom>
          <a:noFill/>
          <a:ln w="12700">
            <a:solidFill>
              <a:srgbClr val="3399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8000" tIns="0" rIns="18000" bIns="0" anchor="ctr" anchorCtr="1"/>
          <a:lstStyle/>
          <a:p>
            <a:endParaRPr lang="de-IT"/>
          </a:p>
        </p:txBody>
      </p:sp>
      <p:sp>
        <p:nvSpPr>
          <p:cNvPr id="63491" name="Line 3">
            <a:extLst>
              <a:ext uri="{FF2B5EF4-FFF2-40B4-BE49-F238E27FC236}">
                <a16:creationId xmlns:a16="http://schemas.microsoft.com/office/drawing/2014/main" id="{906DDCA4-7071-E9F8-B683-D9B6900EF178}"/>
              </a:ext>
            </a:extLst>
          </p:cNvPr>
          <p:cNvSpPr>
            <a:spLocks noChangeShapeType="1"/>
          </p:cNvSpPr>
          <p:nvPr/>
        </p:nvSpPr>
        <p:spPr bwMode="auto">
          <a:xfrm>
            <a:off x="5638800" y="3541713"/>
            <a:ext cx="0" cy="344487"/>
          </a:xfrm>
          <a:prstGeom prst="line">
            <a:avLst/>
          </a:prstGeom>
          <a:noFill/>
          <a:ln w="12700">
            <a:solidFill>
              <a:srgbClr val="3399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8000" tIns="0" rIns="18000" bIns="0" anchor="ctr" anchorCtr="1"/>
          <a:lstStyle/>
          <a:p>
            <a:endParaRPr lang="de-IT"/>
          </a:p>
        </p:txBody>
      </p:sp>
      <p:sp>
        <p:nvSpPr>
          <p:cNvPr id="63492" name="Line 4">
            <a:extLst>
              <a:ext uri="{FF2B5EF4-FFF2-40B4-BE49-F238E27FC236}">
                <a16:creationId xmlns:a16="http://schemas.microsoft.com/office/drawing/2014/main" id="{20F05531-0A34-D479-AFE5-E53D4B52F8AB}"/>
              </a:ext>
            </a:extLst>
          </p:cNvPr>
          <p:cNvSpPr>
            <a:spLocks noChangeShapeType="1"/>
          </p:cNvSpPr>
          <p:nvPr/>
        </p:nvSpPr>
        <p:spPr bwMode="auto">
          <a:xfrm>
            <a:off x="3581400" y="3541713"/>
            <a:ext cx="0" cy="344487"/>
          </a:xfrm>
          <a:prstGeom prst="line">
            <a:avLst/>
          </a:prstGeom>
          <a:noFill/>
          <a:ln w="12700">
            <a:solidFill>
              <a:srgbClr val="0000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8000" tIns="0" rIns="18000" bIns="0" anchor="ctr" anchorCtr="1"/>
          <a:lstStyle/>
          <a:p>
            <a:endParaRPr lang="de-IT"/>
          </a:p>
        </p:txBody>
      </p:sp>
      <p:sp>
        <p:nvSpPr>
          <p:cNvPr id="63493" name="Line 5">
            <a:extLst>
              <a:ext uri="{FF2B5EF4-FFF2-40B4-BE49-F238E27FC236}">
                <a16:creationId xmlns:a16="http://schemas.microsoft.com/office/drawing/2014/main" id="{2EF407A2-217C-BC62-35F5-B05FAC179037}"/>
              </a:ext>
            </a:extLst>
          </p:cNvPr>
          <p:cNvSpPr>
            <a:spLocks noChangeShapeType="1"/>
          </p:cNvSpPr>
          <p:nvPr/>
        </p:nvSpPr>
        <p:spPr bwMode="auto">
          <a:xfrm>
            <a:off x="1447800" y="3541713"/>
            <a:ext cx="0" cy="344487"/>
          </a:xfrm>
          <a:prstGeom prst="line">
            <a:avLst/>
          </a:prstGeom>
          <a:noFill/>
          <a:ln w="12700">
            <a:solidFill>
              <a:srgbClr val="0000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8000" tIns="0" rIns="18000" bIns="0" anchor="ctr" anchorCtr="1"/>
          <a:lstStyle/>
          <a:p>
            <a:endParaRPr lang="de-IT"/>
          </a:p>
        </p:txBody>
      </p:sp>
      <p:sp>
        <p:nvSpPr>
          <p:cNvPr id="63494" name="Line 6">
            <a:extLst>
              <a:ext uri="{FF2B5EF4-FFF2-40B4-BE49-F238E27FC236}">
                <a16:creationId xmlns:a16="http://schemas.microsoft.com/office/drawing/2014/main" id="{E263A17A-B793-1211-2663-A31E41CF64F1}"/>
              </a:ext>
            </a:extLst>
          </p:cNvPr>
          <p:cNvSpPr>
            <a:spLocks noChangeShapeType="1"/>
          </p:cNvSpPr>
          <p:nvPr/>
        </p:nvSpPr>
        <p:spPr bwMode="auto">
          <a:xfrm>
            <a:off x="6629400" y="2974975"/>
            <a:ext cx="0" cy="274638"/>
          </a:xfrm>
          <a:prstGeom prst="line">
            <a:avLst/>
          </a:prstGeom>
          <a:noFill/>
          <a:ln w="1270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000099"/>
                  </a:outerShdw>
                </a:effectLst>
              </a14:hiddenEffects>
            </a:ext>
          </a:extLst>
        </p:spPr>
        <p:txBody>
          <a:bodyPr/>
          <a:lstStyle/>
          <a:p>
            <a:endParaRPr lang="de-IT"/>
          </a:p>
        </p:txBody>
      </p:sp>
      <p:sp>
        <p:nvSpPr>
          <p:cNvPr id="63495" name="Line 7">
            <a:extLst>
              <a:ext uri="{FF2B5EF4-FFF2-40B4-BE49-F238E27FC236}">
                <a16:creationId xmlns:a16="http://schemas.microsoft.com/office/drawing/2014/main" id="{5DB08B3F-F199-600C-E1DC-FF3FCF33FCBB}"/>
              </a:ext>
            </a:extLst>
          </p:cNvPr>
          <p:cNvSpPr>
            <a:spLocks noChangeShapeType="1"/>
          </p:cNvSpPr>
          <p:nvPr/>
        </p:nvSpPr>
        <p:spPr bwMode="auto">
          <a:xfrm>
            <a:off x="2514600" y="2987675"/>
            <a:ext cx="0" cy="344488"/>
          </a:xfrm>
          <a:prstGeom prst="line">
            <a:avLst/>
          </a:prstGeom>
          <a:noFill/>
          <a:ln w="1270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000099"/>
                  </a:outerShdw>
                </a:effectLst>
              </a14:hiddenEffects>
            </a:ext>
          </a:extLst>
        </p:spPr>
        <p:txBody>
          <a:bodyPr/>
          <a:lstStyle/>
          <a:p>
            <a:endParaRPr lang="de-IT"/>
          </a:p>
        </p:txBody>
      </p:sp>
      <p:sp>
        <p:nvSpPr>
          <p:cNvPr id="63498" name="Text Box 10">
            <a:extLst>
              <a:ext uri="{FF2B5EF4-FFF2-40B4-BE49-F238E27FC236}">
                <a16:creationId xmlns:a16="http://schemas.microsoft.com/office/drawing/2014/main" id="{55EEC4E0-6111-AFB2-DBD5-4B9F327F99B8}"/>
              </a:ext>
            </a:extLst>
          </p:cNvPr>
          <p:cNvSpPr txBox="1">
            <a:spLocks noChangeArrowheads="1"/>
          </p:cNvSpPr>
          <p:nvPr/>
        </p:nvSpPr>
        <p:spPr bwMode="auto">
          <a:xfrm>
            <a:off x="4589463" y="3055938"/>
            <a:ext cx="4108450" cy="485775"/>
          </a:xfrm>
          <a:prstGeom prst="rect">
            <a:avLst/>
          </a:prstGeom>
          <a:solidFill>
            <a:srgbClr val="FFFFFF"/>
          </a:solidFill>
          <a:ln w="15875">
            <a:solidFill>
              <a:srgbClr val="339966"/>
            </a:solidFill>
            <a:miter lim="800000"/>
            <a:headEnd/>
            <a:tailEnd/>
          </a:ln>
        </p:spPr>
        <p:txBody>
          <a:bodyPr lIns="18000" tIns="0" rIns="18000" bIns="0" anchor="ctr" anchorCtr="1"/>
          <a:lstStyle/>
          <a:p>
            <a:pPr algn="ctr" eaLnBrk="0" hangingPunct="0"/>
            <a:r>
              <a:rPr lang="de-DE" altLang="de-IT" sz="1400" b="1">
                <a:solidFill>
                  <a:srgbClr val="339966"/>
                </a:solidFill>
                <a:latin typeface="Arial" panose="020B0604020202020204" pitchFamily="34" charset="0"/>
              </a:rPr>
              <a:t>I N F R A S T R U K T U R (Vor Ort)</a:t>
            </a:r>
          </a:p>
        </p:txBody>
      </p:sp>
      <p:sp>
        <p:nvSpPr>
          <p:cNvPr id="63499" name="Text Box 11">
            <a:extLst>
              <a:ext uri="{FF2B5EF4-FFF2-40B4-BE49-F238E27FC236}">
                <a16:creationId xmlns:a16="http://schemas.microsoft.com/office/drawing/2014/main" id="{95B6B914-0A76-4A7E-86F2-7F17E822F49B}"/>
              </a:ext>
            </a:extLst>
          </p:cNvPr>
          <p:cNvSpPr txBox="1">
            <a:spLocks noChangeArrowheads="1"/>
          </p:cNvSpPr>
          <p:nvPr/>
        </p:nvSpPr>
        <p:spPr bwMode="auto">
          <a:xfrm>
            <a:off x="457200" y="3055938"/>
            <a:ext cx="4110038" cy="485775"/>
          </a:xfrm>
          <a:prstGeom prst="rect">
            <a:avLst/>
          </a:prstGeom>
          <a:solidFill>
            <a:srgbClr val="FFFFFF"/>
          </a:solidFill>
          <a:ln w="15875">
            <a:solidFill>
              <a:srgbClr val="000099"/>
            </a:solidFill>
            <a:miter lim="800000"/>
            <a:headEnd/>
            <a:tailEnd/>
          </a:ln>
        </p:spPr>
        <p:txBody>
          <a:bodyPr lIns="18000" tIns="0" rIns="18000" bIns="0" anchor="ctr" anchorCtr="1"/>
          <a:lstStyle/>
          <a:p>
            <a:pPr algn="ctr" eaLnBrk="0" hangingPunct="0"/>
            <a:r>
              <a:rPr lang="de-DE" altLang="de-IT" sz="1400" b="1">
                <a:solidFill>
                  <a:srgbClr val="000099"/>
                </a:solidFill>
                <a:latin typeface="Arial" panose="020B0604020202020204" pitchFamily="34" charset="0"/>
              </a:rPr>
              <a:t>T E I L S Y S T E M E</a:t>
            </a:r>
          </a:p>
        </p:txBody>
      </p:sp>
      <p:sp>
        <p:nvSpPr>
          <p:cNvPr id="63500" name="Line 12">
            <a:extLst>
              <a:ext uri="{FF2B5EF4-FFF2-40B4-BE49-F238E27FC236}">
                <a16:creationId xmlns:a16="http://schemas.microsoft.com/office/drawing/2014/main" id="{7060FAAE-7C38-B6EA-1F6E-9863A68658B2}"/>
              </a:ext>
            </a:extLst>
          </p:cNvPr>
          <p:cNvSpPr>
            <a:spLocks noChangeShapeType="1"/>
          </p:cNvSpPr>
          <p:nvPr/>
        </p:nvSpPr>
        <p:spPr bwMode="auto">
          <a:xfrm>
            <a:off x="4568825" y="2867025"/>
            <a:ext cx="0" cy="109538"/>
          </a:xfrm>
          <a:prstGeom prst="line">
            <a:avLst/>
          </a:prstGeom>
          <a:noFill/>
          <a:ln w="1270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000099"/>
                  </a:outerShdw>
                </a:effectLst>
              </a14:hiddenEffects>
            </a:ext>
          </a:extLst>
        </p:spPr>
        <p:txBody>
          <a:bodyPr/>
          <a:lstStyle/>
          <a:p>
            <a:endParaRPr lang="de-IT"/>
          </a:p>
        </p:txBody>
      </p:sp>
      <p:sp>
        <p:nvSpPr>
          <p:cNvPr id="63501" name="Line 13">
            <a:extLst>
              <a:ext uri="{FF2B5EF4-FFF2-40B4-BE49-F238E27FC236}">
                <a16:creationId xmlns:a16="http://schemas.microsoft.com/office/drawing/2014/main" id="{1BC54F78-7E00-9325-01BA-292E826DAFF3}"/>
              </a:ext>
            </a:extLst>
          </p:cNvPr>
          <p:cNvSpPr>
            <a:spLocks noChangeShapeType="1"/>
          </p:cNvSpPr>
          <p:nvPr/>
        </p:nvSpPr>
        <p:spPr bwMode="auto">
          <a:xfrm>
            <a:off x="2503488" y="2968625"/>
            <a:ext cx="4129087" cy="0"/>
          </a:xfrm>
          <a:prstGeom prst="line">
            <a:avLst/>
          </a:prstGeom>
          <a:noFill/>
          <a:ln w="1270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000099"/>
                  </a:outerShdw>
                </a:effectLst>
              </a14:hiddenEffects>
            </a:ext>
          </a:extLst>
        </p:spPr>
        <p:txBody>
          <a:bodyPr/>
          <a:lstStyle/>
          <a:p>
            <a:endParaRPr lang="de-IT"/>
          </a:p>
        </p:txBody>
      </p:sp>
      <p:sp>
        <p:nvSpPr>
          <p:cNvPr id="63502" name="Text Box 14">
            <a:extLst>
              <a:ext uri="{FF2B5EF4-FFF2-40B4-BE49-F238E27FC236}">
                <a16:creationId xmlns:a16="http://schemas.microsoft.com/office/drawing/2014/main" id="{99C290D7-4591-9A64-E86D-F0AFC80FDDEC}"/>
              </a:ext>
            </a:extLst>
          </p:cNvPr>
          <p:cNvSpPr txBox="1">
            <a:spLocks noChangeArrowheads="1"/>
          </p:cNvSpPr>
          <p:nvPr/>
        </p:nvSpPr>
        <p:spPr bwMode="auto">
          <a:xfrm>
            <a:off x="457200" y="2398713"/>
            <a:ext cx="8240713" cy="485775"/>
          </a:xfrm>
          <a:prstGeom prst="rect">
            <a:avLst/>
          </a:prstGeom>
          <a:solidFill>
            <a:srgbClr val="FFFFFF"/>
          </a:solidFill>
          <a:ln w="19050">
            <a:solidFill>
              <a:schemeClr val="accent1"/>
            </a:solidFill>
            <a:miter lim="800000"/>
            <a:headEnd/>
            <a:tailEnd/>
          </a:ln>
        </p:spPr>
        <p:txBody>
          <a:bodyPr tIns="0" bIns="0" anchor="ctr" anchorCtr="1"/>
          <a:lstStyle/>
          <a:p>
            <a:pPr algn="ctr" eaLnBrk="0" hangingPunct="0"/>
            <a:r>
              <a:rPr lang="de-DE" altLang="de-IT" sz="1600" b="1">
                <a:solidFill>
                  <a:schemeClr val="accent1"/>
                </a:solidFill>
                <a:latin typeface="Arial" panose="020B0604020202020204" pitchFamily="34" charset="0"/>
              </a:rPr>
              <a:t>S E I L B A H N   =   A N L A G E   =   G E S A M T S Y S T E M</a:t>
            </a:r>
          </a:p>
        </p:txBody>
      </p:sp>
      <p:sp>
        <p:nvSpPr>
          <p:cNvPr id="63503" name="Text Box 15">
            <a:extLst>
              <a:ext uri="{FF2B5EF4-FFF2-40B4-BE49-F238E27FC236}">
                <a16:creationId xmlns:a16="http://schemas.microsoft.com/office/drawing/2014/main" id="{80CEC7AC-792F-F920-6F25-C1A0B6DA759A}"/>
              </a:ext>
            </a:extLst>
          </p:cNvPr>
          <p:cNvSpPr txBox="1">
            <a:spLocks noChangeArrowheads="1"/>
          </p:cNvSpPr>
          <p:nvPr/>
        </p:nvSpPr>
        <p:spPr bwMode="auto">
          <a:xfrm>
            <a:off x="2581275" y="3770313"/>
            <a:ext cx="1979613" cy="485775"/>
          </a:xfrm>
          <a:prstGeom prst="rect">
            <a:avLst/>
          </a:prstGeom>
          <a:solidFill>
            <a:srgbClr val="FFFFFF"/>
          </a:solidFill>
          <a:ln w="15875">
            <a:solidFill>
              <a:srgbClr val="000099"/>
            </a:solidFill>
            <a:miter lim="800000"/>
            <a:headEnd/>
            <a:tailEnd/>
          </a:ln>
        </p:spPr>
        <p:txBody>
          <a:bodyPr lIns="18000" tIns="0" rIns="18000" bIns="0" anchor="ctr" anchorCtr="1"/>
          <a:lstStyle/>
          <a:p>
            <a:pPr algn="ctr" eaLnBrk="0" hangingPunct="0"/>
            <a:r>
              <a:rPr lang="de-DE" altLang="de-IT" sz="1400" b="1">
                <a:solidFill>
                  <a:srgbClr val="000099"/>
                </a:solidFill>
                <a:latin typeface="Arial" panose="020B0604020202020204" pitchFamily="34" charset="0"/>
              </a:rPr>
              <a:t>Sonstige Bauteile</a:t>
            </a:r>
          </a:p>
        </p:txBody>
      </p:sp>
      <p:sp>
        <p:nvSpPr>
          <p:cNvPr id="63504" name="Text Box 16">
            <a:extLst>
              <a:ext uri="{FF2B5EF4-FFF2-40B4-BE49-F238E27FC236}">
                <a16:creationId xmlns:a16="http://schemas.microsoft.com/office/drawing/2014/main" id="{DF742A19-BC54-1159-56C4-C9722A905114}"/>
              </a:ext>
            </a:extLst>
          </p:cNvPr>
          <p:cNvSpPr txBox="1">
            <a:spLocks noChangeArrowheads="1"/>
          </p:cNvSpPr>
          <p:nvPr/>
        </p:nvSpPr>
        <p:spPr bwMode="auto">
          <a:xfrm>
            <a:off x="457200" y="3770313"/>
            <a:ext cx="1979613" cy="485775"/>
          </a:xfrm>
          <a:prstGeom prst="rect">
            <a:avLst/>
          </a:prstGeom>
          <a:solidFill>
            <a:srgbClr val="FFFFFF"/>
          </a:solidFill>
          <a:ln w="15875">
            <a:solidFill>
              <a:srgbClr val="000099"/>
            </a:solidFill>
            <a:miter lim="800000"/>
            <a:headEnd/>
            <a:tailEnd/>
          </a:ln>
        </p:spPr>
        <p:txBody>
          <a:bodyPr lIns="18000" tIns="0" rIns="18000" bIns="0" anchor="ctr" anchorCtr="1"/>
          <a:lstStyle/>
          <a:p>
            <a:pPr algn="ctr" eaLnBrk="0" hangingPunct="0"/>
            <a:r>
              <a:rPr lang="de-DE" altLang="de-IT" sz="1400" b="1">
                <a:solidFill>
                  <a:srgbClr val="000099"/>
                </a:solidFill>
                <a:latin typeface="Arial" panose="020B0604020202020204" pitchFamily="34" charset="0"/>
              </a:rPr>
              <a:t>SICHERHEITS-BAUTEILE</a:t>
            </a:r>
          </a:p>
        </p:txBody>
      </p:sp>
      <p:sp>
        <p:nvSpPr>
          <p:cNvPr id="63505" name="Text Box 17">
            <a:extLst>
              <a:ext uri="{FF2B5EF4-FFF2-40B4-BE49-F238E27FC236}">
                <a16:creationId xmlns:a16="http://schemas.microsoft.com/office/drawing/2014/main" id="{0F22A6D5-6199-59E8-5269-75C5BF65F622}"/>
              </a:ext>
            </a:extLst>
          </p:cNvPr>
          <p:cNvSpPr txBox="1">
            <a:spLocks noChangeArrowheads="1"/>
          </p:cNvSpPr>
          <p:nvPr/>
        </p:nvSpPr>
        <p:spPr bwMode="auto">
          <a:xfrm>
            <a:off x="6715125" y="3770313"/>
            <a:ext cx="1979613" cy="485775"/>
          </a:xfrm>
          <a:prstGeom prst="rect">
            <a:avLst/>
          </a:prstGeom>
          <a:solidFill>
            <a:srgbClr val="FFFFFF"/>
          </a:solidFill>
          <a:ln w="15875">
            <a:solidFill>
              <a:srgbClr val="339966"/>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000" tIns="0" rIns="18000" bIns="0" anchor="ctr" anchorCtr="1"/>
          <a:lstStyle/>
          <a:p>
            <a:pPr algn="ctr" eaLnBrk="0" hangingPunct="0"/>
            <a:r>
              <a:rPr lang="de-DE" altLang="de-IT" sz="1400" b="1">
                <a:solidFill>
                  <a:srgbClr val="339966"/>
                </a:solidFill>
                <a:latin typeface="Arial" panose="020B0604020202020204" pitchFamily="34" charset="0"/>
              </a:rPr>
              <a:t>Sonstige Bauteile</a:t>
            </a:r>
          </a:p>
        </p:txBody>
      </p:sp>
      <p:sp>
        <p:nvSpPr>
          <p:cNvPr id="63506" name="Text Box 18">
            <a:extLst>
              <a:ext uri="{FF2B5EF4-FFF2-40B4-BE49-F238E27FC236}">
                <a16:creationId xmlns:a16="http://schemas.microsoft.com/office/drawing/2014/main" id="{C3BD1A26-4FC7-89D2-5242-253DDAAE9B07}"/>
              </a:ext>
            </a:extLst>
          </p:cNvPr>
          <p:cNvSpPr txBox="1">
            <a:spLocks noChangeArrowheads="1"/>
          </p:cNvSpPr>
          <p:nvPr/>
        </p:nvSpPr>
        <p:spPr bwMode="auto">
          <a:xfrm>
            <a:off x="4591050" y="3770313"/>
            <a:ext cx="1979613" cy="485775"/>
          </a:xfrm>
          <a:prstGeom prst="rect">
            <a:avLst/>
          </a:prstGeom>
          <a:solidFill>
            <a:srgbClr val="FFFFFF"/>
          </a:solidFill>
          <a:ln w="15875">
            <a:solidFill>
              <a:srgbClr val="339966"/>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000" tIns="0" rIns="18000" bIns="0" anchor="ctr" anchorCtr="1"/>
          <a:lstStyle/>
          <a:p>
            <a:pPr algn="ctr" eaLnBrk="0" hangingPunct="0"/>
            <a:r>
              <a:rPr lang="de-DE" altLang="de-IT" sz="1400" b="1">
                <a:solidFill>
                  <a:srgbClr val="339966"/>
                </a:solidFill>
                <a:latin typeface="Arial" panose="020B0604020202020204" pitchFamily="34" charset="0"/>
              </a:rPr>
              <a:t>Sicherheitskritische Bauteile</a:t>
            </a:r>
          </a:p>
        </p:txBody>
      </p:sp>
      <p:sp>
        <p:nvSpPr>
          <p:cNvPr id="63507" name="WordArt 19">
            <a:extLst>
              <a:ext uri="{FF2B5EF4-FFF2-40B4-BE49-F238E27FC236}">
                <a16:creationId xmlns:a16="http://schemas.microsoft.com/office/drawing/2014/main" id="{2A4A5B35-18CB-89CE-C406-24BFD02B006F}"/>
              </a:ext>
            </a:extLst>
          </p:cNvPr>
          <p:cNvSpPr>
            <a:spLocks noChangeArrowheads="1" noChangeShapeType="1" noTextEdit="1"/>
          </p:cNvSpPr>
          <p:nvPr/>
        </p:nvSpPr>
        <p:spPr bwMode="auto">
          <a:xfrm>
            <a:off x="457200" y="4941888"/>
            <a:ext cx="4114800" cy="6477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de-DE" sz="3600" kern="10">
                <a:ln w="25400">
                  <a:solidFill>
                    <a:srgbClr val="FF0000"/>
                  </a:solidFill>
                  <a:round/>
                  <a:headEnd/>
                  <a:tailEnd/>
                </a:ln>
                <a:solidFill>
                  <a:srgbClr val="FFFFFF"/>
                </a:solidFill>
                <a:latin typeface="Arial Black" panose="020B0604020202020204" pitchFamily="34" charset="0"/>
                <a:cs typeface="Arial Black" panose="020B0604020202020204" pitchFamily="34" charset="0"/>
              </a:rPr>
              <a:t>Konformitätsbewertung</a:t>
            </a:r>
            <a:endParaRPr lang="de-IT" sz="3600" kern="10">
              <a:ln w="25400">
                <a:solidFill>
                  <a:srgbClr val="FF0000"/>
                </a:solidFill>
                <a:round/>
                <a:headEnd/>
                <a:tailEnd/>
              </a:ln>
              <a:solidFill>
                <a:srgbClr val="FFFFFF"/>
              </a:solidFill>
              <a:latin typeface="Arial Black" panose="020B0604020202020204" pitchFamily="34" charset="0"/>
              <a:cs typeface="Arial Black" panose="020B0604020202020204" pitchFamily="34" charset="0"/>
            </a:endParaRPr>
          </a:p>
        </p:txBody>
      </p:sp>
      <p:sp>
        <p:nvSpPr>
          <p:cNvPr id="63508" name="AutoShape 20">
            <a:extLst>
              <a:ext uri="{FF2B5EF4-FFF2-40B4-BE49-F238E27FC236}">
                <a16:creationId xmlns:a16="http://schemas.microsoft.com/office/drawing/2014/main" id="{46B601BC-650E-C87C-9A7C-F09C304A7CB0}"/>
              </a:ext>
            </a:extLst>
          </p:cNvPr>
          <p:cNvSpPr>
            <a:spLocks noChangeArrowheads="1"/>
          </p:cNvSpPr>
          <p:nvPr/>
        </p:nvSpPr>
        <p:spPr bwMode="auto">
          <a:xfrm rot="-5400000" flipH="1" flipV="1">
            <a:off x="2286000" y="4484688"/>
            <a:ext cx="457200" cy="304800"/>
          </a:xfrm>
          <a:prstGeom prst="rightArrow">
            <a:avLst>
              <a:gd name="adj1" fmla="val 50000"/>
              <a:gd name="adj2" fmla="val 375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IT"/>
          </a:p>
        </p:txBody>
      </p:sp>
      <p:sp>
        <p:nvSpPr>
          <p:cNvPr id="63509" name="Rectangle 21">
            <a:extLst>
              <a:ext uri="{FF2B5EF4-FFF2-40B4-BE49-F238E27FC236}">
                <a16:creationId xmlns:a16="http://schemas.microsoft.com/office/drawing/2014/main" id="{4D1B4F46-950F-A017-BE62-CE546EF36F54}"/>
              </a:ext>
            </a:extLst>
          </p:cNvPr>
          <p:cNvSpPr>
            <a:spLocks noGrp="1" noChangeArrowheads="1"/>
          </p:cNvSpPr>
          <p:nvPr>
            <p:ph type="title"/>
          </p:nvPr>
        </p:nvSpPr>
        <p:spPr>
          <a:xfrm>
            <a:off x="533400" y="404813"/>
            <a:ext cx="6477000" cy="533400"/>
          </a:xfrm>
          <a:noFill/>
          <a:ln/>
        </p:spPr>
        <p:txBody>
          <a:bodyPr/>
          <a:lstStyle/>
          <a:p>
            <a:r>
              <a:rPr lang="de-CH" altLang="de-IT"/>
              <a:t>EINLEITUNG</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9635" name="Group 3">
            <a:extLst>
              <a:ext uri="{FF2B5EF4-FFF2-40B4-BE49-F238E27FC236}">
                <a16:creationId xmlns:a16="http://schemas.microsoft.com/office/drawing/2014/main" id="{F33EA0F1-C73E-30AF-2712-EC2DA850033A}"/>
              </a:ext>
            </a:extLst>
          </p:cNvPr>
          <p:cNvGrpSpPr>
            <a:grpSpLocks/>
          </p:cNvGrpSpPr>
          <p:nvPr/>
        </p:nvGrpSpPr>
        <p:grpSpPr bwMode="auto">
          <a:xfrm>
            <a:off x="2413000" y="1512888"/>
            <a:ext cx="4318000" cy="1079500"/>
            <a:chOff x="0" y="413"/>
            <a:chExt cx="976" cy="711"/>
          </a:xfrm>
        </p:grpSpPr>
        <p:sp>
          <p:nvSpPr>
            <p:cNvPr id="69636" name="Rectangle 4">
              <a:extLst>
                <a:ext uri="{FF2B5EF4-FFF2-40B4-BE49-F238E27FC236}">
                  <a16:creationId xmlns:a16="http://schemas.microsoft.com/office/drawing/2014/main" id="{52FB5065-34B1-9EFD-3CB1-D0B6E7D9CA37}"/>
                </a:ext>
              </a:extLst>
            </p:cNvPr>
            <p:cNvSpPr>
              <a:spLocks noChangeArrowheads="1"/>
            </p:cNvSpPr>
            <p:nvPr/>
          </p:nvSpPr>
          <p:spPr bwMode="auto">
            <a:xfrm>
              <a:off x="24" y="437"/>
              <a:ext cx="928" cy="663"/>
            </a:xfrm>
            <a:prstGeom prst="rect">
              <a:avLst/>
            </a:prstGeom>
            <a:noFill/>
            <a:ln w="15875">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107763" dir="2700000" algn="ctr" rotWithShape="0">
                      <a:srgbClr val="000099"/>
                    </a:outerShdw>
                  </a:effectLst>
                </a14:hiddenEffects>
              </a:ext>
            </a:extLst>
          </p:spPr>
          <p:txBody>
            <a:bodyPr anchor="ctr"/>
            <a:lstStyle/>
            <a:p>
              <a:pPr algn="ctr" eaLnBrk="0" hangingPunct="0"/>
              <a:endParaRPr lang="de-DE" altLang="de-IT" sz="1800" b="1">
                <a:solidFill>
                  <a:srgbClr val="000099"/>
                </a:solidFill>
                <a:latin typeface="Arial" panose="020B0604020202020204" pitchFamily="34" charset="0"/>
                <a:ea typeface="Arial Unicode MS" panose="020B0604020202020204" pitchFamily="34" charset="-128"/>
                <a:cs typeface="Arial Unicode MS" panose="020B0604020202020204" pitchFamily="34" charset="-128"/>
              </a:endParaRPr>
            </a:p>
            <a:p>
              <a:pPr algn="ctr" eaLnBrk="0" hangingPunct="0"/>
              <a:r>
                <a:rPr lang="de-DE" altLang="de-IT" sz="2800" b="1">
                  <a:solidFill>
                    <a:srgbClr val="000099"/>
                  </a:solidFill>
                  <a:latin typeface="Arial" panose="020B0604020202020204" pitchFamily="34" charset="0"/>
                  <a:ea typeface="Arial Unicode MS" panose="020B0604020202020204" pitchFamily="34" charset="-128"/>
                  <a:cs typeface="Arial Unicode MS" panose="020B0604020202020204" pitchFamily="34" charset="-128"/>
                </a:rPr>
                <a:t>Konstruktion</a:t>
              </a:r>
            </a:p>
            <a:p>
              <a:pPr algn="ctr" eaLnBrk="0" hangingPunct="0"/>
              <a:endParaRPr lang="de-DE" altLang="de-IT" sz="1800">
                <a:latin typeface="Arial" panose="020B0604020202020204" pitchFamily="34" charset="0"/>
              </a:endParaRPr>
            </a:p>
          </p:txBody>
        </p:sp>
        <p:sp>
          <p:nvSpPr>
            <p:cNvPr id="69637" name="Rectangle 5">
              <a:extLst>
                <a:ext uri="{FF2B5EF4-FFF2-40B4-BE49-F238E27FC236}">
                  <a16:creationId xmlns:a16="http://schemas.microsoft.com/office/drawing/2014/main" id="{794C8651-E791-5344-80D4-0D9142D730E7}"/>
                </a:ext>
              </a:extLst>
            </p:cNvPr>
            <p:cNvSpPr>
              <a:spLocks noChangeArrowheads="1"/>
            </p:cNvSpPr>
            <p:nvPr/>
          </p:nvSpPr>
          <p:spPr bwMode="auto">
            <a:xfrm>
              <a:off x="0" y="413"/>
              <a:ext cx="976" cy="711"/>
            </a:xfrm>
            <a:prstGeom prst="rect">
              <a:avLst/>
            </a:prstGeom>
            <a:noFill/>
            <a:ln w="15875">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107763" dir="2700000" algn="ctr" rotWithShape="0">
                      <a:srgbClr val="000099"/>
                    </a:outerShdw>
                  </a:effectLst>
                </a14:hiddenEffects>
              </a:ext>
            </a:extLst>
          </p:spPr>
          <p:txBody>
            <a:bodyPr/>
            <a:lstStyle/>
            <a:p>
              <a:endParaRPr lang="de-IT"/>
            </a:p>
          </p:txBody>
        </p:sp>
      </p:grpSp>
      <p:grpSp>
        <p:nvGrpSpPr>
          <p:cNvPr id="69638" name="Group 6">
            <a:extLst>
              <a:ext uri="{FF2B5EF4-FFF2-40B4-BE49-F238E27FC236}">
                <a16:creationId xmlns:a16="http://schemas.microsoft.com/office/drawing/2014/main" id="{42A5972C-8E89-28E8-D445-6CD52AD101E2}"/>
              </a:ext>
            </a:extLst>
          </p:cNvPr>
          <p:cNvGrpSpPr>
            <a:grpSpLocks/>
          </p:cNvGrpSpPr>
          <p:nvPr/>
        </p:nvGrpSpPr>
        <p:grpSpPr bwMode="auto">
          <a:xfrm>
            <a:off x="2413000" y="2719388"/>
            <a:ext cx="4318000" cy="1079500"/>
            <a:chOff x="0" y="1172"/>
            <a:chExt cx="976" cy="634"/>
          </a:xfrm>
        </p:grpSpPr>
        <p:sp>
          <p:nvSpPr>
            <p:cNvPr id="69639" name="Rectangle 7">
              <a:extLst>
                <a:ext uri="{FF2B5EF4-FFF2-40B4-BE49-F238E27FC236}">
                  <a16:creationId xmlns:a16="http://schemas.microsoft.com/office/drawing/2014/main" id="{1657D99B-83D1-FC6E-5486-C5C7EBA15334}"/>
                </a:ext>
              </a:extLst>
            </p:cNvPr>
            <p:cNvSpPr>
              <a:spLocks noChangeArrowheads="1"/>
            </p:cNvSpPr>
            <p:nvPr/>
          </p:nvSpPr>
          <p:spPr bwMode="auto">
            <a:xfrm>
              <a:off x="24" y="1196"/>
              <a:ext cx="928" cy="586"/>
            </a:xfrm>
            <a:prstGeom prst="rect">
              <a:avLst/>
            </a:prstGeom>
            <a:noFill/>
            <a:ln w="15875">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107763" dir="2700000" algn="ctr" rotWithShape="0">
                      <a:srgbClr val="000099"/>
                    </a:outerShdw>
                  </a:effectLst>
                </a14:hiddenEffects>
              </a:ext>
            </a:extLst>
          </p:spPr>
          <p:txBody>
            <a:bodyPr anchor="ctr"/>
            <a:lstStyle/>
            <a:p>
              <a:pPr algn="ctr" eaLnBrk="0" hangingPunct="0"/>
              <a:endParaRPr lang="de-DE" altLang="de-IT" sz="2800" b="1">
                <a:solidFill>
                  <a:srgbClr val="000099"/>
                </a:solidFill>
                <a:latin typeface="Arial" panose="020B0604020202020204" pitchFamily="34" charset="0"/>
                <a:ea typeface="Arial Unicode MS" panose="020B0604020202020204" pitchFamily="34" charset="-128"/>
                <a:cs typeface="Arial Unicode MS" panose="020B0604020202020204" pitchFamily="34" charset="-128"/>
              </a:endParaRPr>
            </a:p>
            <a:p>
              <a:pPr algn="ctr" eaLnBrk="0" hangingPunct="0"/>
              <a:r>
                <a:rPr lang="de-DE" altLang="de-IT" sz="2800" b="1">
                  <a:solidFill>
                    <a:srgbClr val="000099"/>
                  </a:solidFill>
                  <a:latin typeface="Arial" panose="020B0604020202020204" pitchFamily="34" charset="0"/>
                  <a:ea typeface="Arial Unicode MS" panose="020B0604020202020204" pitchFamily="34" charset="-128"/>
                  <a:cs typeface="Arial Unicode MS" panose="020B0604020202020204" pitchFamily="34" charset="-128"/>
                </a:rPr>
                <a:t>Herstellung</a:t>
              </a:r>
            </a:p>
            <a:p>
              <a:pPr algn="ctr" eaLnBrk="0" hangingPunct="0"/>
              <a:endParaRPr lang="de-DE" altLang="de-IT" sz="2800">
                <a:latin typeface="Arial" panose="020B0604020202020204" pitchFamily="34" charset="0"/>
              </a:endParaRPr>
            </a:p>
          </p:txBody>
        </p:sp>
        <p:sp>
          <p:nvSpPr>
            <p:cNvPr id="69640" name="Rectangle 8">
              <a:extLst>
                <a:ext uri="{FF2B5EF4-FFF2-40B4-BE49-F238E27FC236}">
                  <a16:creationId xmlns:a16="http://schemas.microsoft.com/office/drawing/2014/main" id="{7343EC7F-8775-B756-A372-85E0F6686D6E}"/>
                </a:ext>
              </a:extLst>
            </p:cNvPr>
            <p:cNvSpPr>
              <a:spLocks noChangeArrowheads="1"/>
            </p:cNvSpPr>
            <p:nvPr/>
          </p:nvSpPr>
          <p:spPr bwMode="auto">
            <a:xfrm>
              <a:off x="0" y="1172"/>
              <a:ext cx="976" cy="634"/>
            </a:xfrm>
            <a:prstGeom prst="rect">
              <a:avLst/>
            </a:prstGeom>
            <a:noFill/>
            <a:ln w="15875">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107763" dir="2700000" algn="ctr" rotWithShape="0">
                      <a:srgbClr val="000099"/>
                    </a:outerShdw>
                  </a:effectLst>
                </a14:hiddenEffects>
              </a:ext>
            </a:extLst>
          </p:spPr>
          <p:txBody>
            <a:bodyPr/>
            <a:lstStyle/>
            <a:p>
              <a:endParaRPr lang="de-IT"/>
            </a:p>
          </p:txBody>
        </p:sp>
      </p:grpSp>
      <p:grpSp>
        <p:nvGrpSpPr>
          <p:cNvPr id="69641" name="Group 9">
            <a:extLst>
              <a:ext uri="{FF2B5EF4-FFF2-40B4-BE49-F238E27FC236}">
                <a16:creationId xmlns:a16="http://schemas.microsoft.com/office/drawing/2014/main" id="{3F25A0B6-4B4D-649A-73B1-AF55A5433C22}"/>
              </a:ext>
            </a:extLst>
          </p:cNvPr>
          <p:cNvGrpSpPr>
            <a:grpSpLocks/>
          </p:cNvGrpSpPr>
          <p:nvPr/>
        </p:nvGrpSpPr>
        <p:grpSpPr bwMode="auto">
          <a:xfrm>
            <a:off x="2413000" y="5157788"/>
            <a:ext cx="4318000" cy="1079500"/>
            <a:chOff x="0" y="1854"/>
            <a:chExt cx="976" cy="557"/>
          </a:xfrm>
        </p:grpSpPr>
        <p:sp>
          <p:nvSpPr>
            <p:cNvPr id="69642" name="Rectangle 10">
              <a:extLst>
                <a:ext uri="{FF2B5EF4-FFF2-40B4-BE49-F238E27FC236}">
                  <a16:creationId xmlns:a16="http://schemas.microsoft.com/office/drawing/2014/main" id="{85CA8BAC-E965-475F-A0C9-5CDDC9F49A8E}"/>
                </a:ext>
              </a:extLst>
            </p:cNvPr>
            <p:cNvSpPr>
              <a:spLocks noChangeArrowheads="1"/>
            </p:cNvSpPr>
            <p:nvPr/>
          </p:nvSpPr>
          <p:spPr bwMode="auto">
            <a:xfrm>
              <a:off x="24" y="1878"/>
              <a:ext cx="928" cy="509"/>
            </a:xfrm>
            <a:prstGeom prst="rect">
              <a:avLst/>
            </a:prstGeom>
            <a:noFill/>
            <a:ln w="15875">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107763" dir="2700000" algn="ctr" rotWithShape="0">
                      <a:srgbClr val="000099"/>
                    </a:outerShdw>
                  </a:effectLst>
                </a14:hiddenEffects>
              </a:ext>
            </a:extLst>
          </p:spPr>
          <p:txBody>
            <a:bodyPr anchor="ctr"/>
            <a:lstStyle/>
            <a:p>
              <a:pPr algn="ctr" eaLnBrk="0" hangingPunct="0"/>
              <a:endParaRPr lang="de-DE" altLang="de-IT" sz="2800" b="1">
                <a:solidFill>
                  <a:srgbClr val="000000"/>
                </a:solidFill>
                <a:latin typeface="Arial" panose="020B0604020202020204" pitchFamily="34" charset="0"/>
                <a:ea typeface="Arial Unicode MS" panose="020B0604020202020204" pitchFamily="34" charset="-128"/>
                <a:cs typeface="Arial Unicode MS" panose="020B0604020202020204" pitchFamily="34" charset="-128"/>
              </a:endParaRPr>
            </a:p>
            <a:p>
              <a:pPr algn="ctr" eaLnBrk="0" hangingPunct="0"/>
              <a:r>
                <a:rPr lang="de-DE" altLang="de-IT" sz="2800" b="1">
                  <a:solidFill>
                    <a:srgbClr val="000099"/>
                  </a:solidFill>
                  <a:latin typeface="Arial" panose="020B0604020202020204" pitchFamily="34" charset="0"/>
                  <a:ea typeface="Arial Unicode MS" panose="020B0604020202020204" pitchFamily="34" charset="-128"/>
                  <a:cs typeface="Arial Unicode MS" panose="020B0604020202020204" pitchFamily="34" charset="-128"/>
                </a:rPr>
                <a:t>Inbetriebnahme/ Betrieb</a:t>
              </a:r>
            </a:p>
            <a:p>
              <a:pPr algn="ctr" eaLnBrk="0" hangingPunct="0"/>
              <a:endParaRPr lang="de-DE" altLang="de-IT" sz="2800">
                <a:latin typeface="Arial" panose="020B0604020202020204" pitchFamily="34" charset="0"/>
              </a:endParaRPr>
            </a:p>
          </p:txBody>
        </p:sp>
        <p:sp>
          <p:nvSpPr>
            <p:cNvPr id="69643" name="Rectangle 11">
              <a:extLst>
                <a:ext uri="{FF2B5EF4-FFF2-40B4-BE49-F238E27FC236}">
                  <a16:creationId xmlns:a16="http://schemas.microsoft.com/office/drawing/2014/main" id="{67DDCD96-28CA-573A-7681-CB9B327DE01C}"/>
                </a:ext>
              </a:extLst>
            </p:cNvPr>
            <p:cNvSpPr>
              <a:spLocks noChangeArrowheads="1"/>
            </p:cNvSpPr>
            <p:nvPr/>
          </p:nvSpPr>
          <p:spPr bwMode="auto">
            <a:xfrm>
              <a:off x="0" y="1854"/>
              <a:ext cx="976" cy="557"/>
            </a:xfrm>
            <a:prstGeom prst="rect">
              <a:avLst/>
            </a:prstGeom>
            <a:noFill/>
            <a:ln w="15875">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107763" dir="2700000" algn="ctr" rotWithShape="0">
                      <a:srgbClr val="000099"/>
                    </a:outerShdw>
                  </a:effectLst>
                </a14:hiddenEffects>
              </a:ext>
            </a:extLst>
          </p:spPr>
          <p:txBody>
            <a:bodyPr/>
            <a:lstStyle/>
            <a:p>
              <a:endParaRPr lang="de-IT"/>
            </a:p>
          </p:txBody>
        </p:sp>
      </p:grpSp>
      <p:grpSp>
        <p:nvGrpSpPr>
          <p:cNvPr id="69644" name="Group 12">
            <a:extLst>
              <a:ext uri="{FF2B5EF4-FFF2-40B4-BE49-F238E27FC236}">
                <a16:creationId xmlns:a16="http://schemas.microsoft.com/office/drawing/2014/main" id="{AF257191-C589-D537-F2A6-3030AC0E76E0}"/>
              </a:ext>
            </a:extLst>
          </p:cNvPr>
          <p:cNvGrpSpPr>
            <a:grpSpLocks/>
          </p:cNvGrpSpPr>
          <p:nvPr/>
        </p:nvGrpSpPr>
        <p:grpSpPr bwMode="auto">
          <a:xfrm>
            <a:off x="2413000" y="3938588"/>
            <a:ext cx="4318000" cy="1079500"/>
            <a:chOff x="370" y="3615"/>
            <a:chExt cx="1768" cy="470"/>
          </a:xfrm>
        </p:grpSpPr>
        <p:sp>
          <p:nvSpPr>
            <p:cNvPr id="69645" name="Rectangle 13">
              <a:extLst>
                <a:ext uri="{FF2B5EF4-FFF2-40B4-BE49-F238E27FC236}">
                  <a16:creationId xmlns:a16="http://schemas.microsoft.com/office/drawing/2014/main" id="{AE409EC9-1951-1C27-3075-7915F433100D}"/>
                </a:ext>
              </a:extLst>
            </p:cNvPr>
            <p:cNvSpPr>
              <a:spLocks noChangeArrowheads="1"/>
            </p:cNvSpPr>
            <p:nvPr/>
          </p:nvSpPr>
          <p:spPr bwMode="auto">
            <a:xfrm>
              <a:off x="413" y="3632"/>
              <a:ext cx="1682" cy="427"/>
            </a:xfrm>
            <a:prstGeom prst="rect">
              <a:avLst/>
            </a:prstGeom>
            <a:noFill/>
            <a:ln w="15875">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107763" dir="2700000" algn="ctr" rotWithShape="0">
                      <a:srgbClr val="000099"/>
                    </a:outerShdw>
                  </a:effectLst>
                </a14:hiddenEffects>
              </a:ext>
            </a:extLst>
          </p:spPr>
          <p:txBody>
            <a:bodyPr anchor="ctr"/>
            <a:lstStyle/>
            <a:p>
              <a:pPr algn="ctr" eaLnBrk="0" hangingPunct="0"/>
              <a:endParaRPr lang="de-DE" altLang="de-IT" sz="2800" b="1">
                <a:solidFill>
                  <a:srgbClr val="000099"/>
                </a:solidFill>
                <a:latin typeface="Arial" panose="020B0604020202020204" pitchFamily="34" charset="0"/>
                <a:ea typeface="Arial Unicode MS" panose="020B0604020202020204" pitchFamily="34" charset="-128"/>
                <a:cs typeface="Arial Unicode MS" panose="020B0604020202020204" pitchFamily="34" charset="-128"/>
              </a:endParaRPr>
            </a:p>
            <a:p>
              <a:pPr algn="ctr" eaLnBrk="0" hangingPunct="0"/>
              <a:r>
                <a:rPr lang="de-DE" altLang="de-IT" sz="2800" b="1">
                  <a:solidFill>
                    <a:srgbClr val="000099"/>
                  </a:solidFill>
                  <a:latin typeface="Arial" panose="020B0604020202020204" pitchFamily="34" charset="0"/>
                  <a:ea typeface="Arial Unicode MS" panose="020B0604020202020204" pitchFamily="34" charset="-128"/>
                  <a:cs typeface="Arial Unicode MS" panose="020B0604020202020204" pitchFamily="34" charset="-128"/>
                </a:rPr>
                <a:t>Montage</a:t>
              </a:r>
            </a:p>
            <a:p>
              <a:pPr algn="ctr" eaLnBrk="0" hangingPunct="0"/>
              <a:endParaRPr lang="de-DE" altLang="de-IT" sz="2800">
                <a:latin typeface="Arial" panose="020B0604020202020204" pitchFamily="34" charset="0"/>
              </a:endParaRPr>
            </a:p>
          </p:txBody>
        </p:sp>
        <p:sp>
          <p:nvSpPr>
            <p:cNvPr id="69646" name="Rectangle 14">
              <a:extLst>
                <a:ext uri="{FF2B5EF4-FFF2-40B4-BE49-F238E27FC236}">
                  <a16:creationId xmlns:a16="http://schemas.microsoft.com/office/drawing/2014/main" id="{36A3CA14-DD4E-975F-BA76-8DBA4F056527}"/>
                </a:ext>
              </a:extLst>
            </p:cNvPr>
            <p:cNvSpPr>
              <a:spLocks noChangeArrowheads="1"/>
            </p:cNvSpPr>
            <p:nvPr/>
          </p:nvSpPr>
          <p:spPr bwMode="auto">
            <a:xfrm>
              <a:off x="370" y="3615"/>
              <a:ext cx="1768" cy="470"/>
            </a:xfrm>
            <a:prstGeom prst="rect">
              <a:avLst/>
            </a:prstGeom>
            <a:noFill/>
            <a:ln w="15875">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107763" dir="2700000" algn="ctr" rotWithShape="0">
                      <a:srgbClr val="000099"/>
                    </a:outerShdw>
                  </a:effectLst>
                </a14:hiddenEffects>
              </a:ext>
            </a:extLst>
          </p:spPr>
          <p:txBody>
            <a:bodyPr/>
            <a:lstStyle/>
            <a:p>
              <a:endParaRPr lang="de-IT"/>
            </a:p>
          </p:txBody>
        </p:sp>
      </p:grpSp>
      <p:sp>
        <p:nvSpPr>
          <p:cNvPr id="69648" name="Rectangle 16">
            <a:extLst>
              <a:ext uri="{FF2B5EF4-FFF2-40B4-BE49-F238E27FC236}">
                <a16:creationId xmlns:a16="http://schemas.microsoft.com/office/drawing/2014/main" id="{C7494F6B-8412-A025-E522-F5211433FDF6}"/>
              </a:ext>
            </a:extLst>
          </p:cNvPr>
          <p:cNvSpPr>
            <a:spLocks noChangeArrowheads="1"/>
          </p:cNvSpPr>
          <p:nvPr/>
        </p:nvSpPr>
        <p:spPr bwMode="auto">
          <a:xfrm>
            <a:off x="533400" y="404813"/>
            <a:ext cx="64770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sz="2400" b="1">
                <a:solidFill>
                  <a:srgbClr val="003994"/>
                </a:solidFill>
                <a:latin typeface="Arial" panose="020B0604020202020204" pitchFamily="34" charset="0"/>
              </a:defRPr>
            </a:lvl1pPr>
            <a:lvl2pPr algn="l">
              <a:defRPr sz="2400" b="1">
                <a:solidFill>
                  <a:srgbClr val="003994"/>
                </a:solidFill>
                <a:latin typeface="Arial" panose="020B0604020202020204" pitchFamily="34" charset="0"/>
              </a:defRPr>
            </a:lvl2pPr>
            <a:lvl3pPr algn="l">
              <a:defRPr sz="2400" b="1">
                <a:solidFill>
                  <a:srgbClr val="003994"/>
                </a:solidFill>
                <a:latin typeface="Arial" panose="020B0604020202020204" pitchFamily="34" charset="0"/>
              </a:defRPr>
            </a:lvl3pPr>
            <a:lvl4pPr algn="l">
              <a:defRPr sz="2400" b="1">
                <a:solidFill>
                  <a:srgbClr val="003994"/>
                </a:solidFill>
                <a:latin typeface="Arial" panose="020B0604020202020204" pitchFamily="34" charset="0"/>
              </a:defRPr>
            </a:lvl4pPr>
            <a:lvl5pPr algn="l">
              <a:defRPr sz="2400" b="1">
                <a:solidFill>
                  <a:srgbClr val="003994"/>
                </a:solidFill>
                <a:latin typeface="Arial" panose="020B0604020202020204" pitchFamily="34" charset="0"/>
              </a:defRPr>
            </a:lvl5pPr>
            <a:lvl6pPr marL="457200" fontAlgn="base">
              <a:spcBef>
                <a:spcPct val="0"/>
              </a:spcBef>
              <a:spcAft>
                <a:spcPct val="0"/>
              </a:spcAft>
              <a:defRPr sz="2400" b="1">
                <a:solidFill>
                  <a:srgbClr val="003994"/>
                </a:solidFill>
                <a:latin typeface="Arial" panose="020B0604020202020204" pitchFamily="34" charset="0"/>
              </a:defRPr>
            </a:lvl6pPr>
            <a:lvl7pPr marL="914400" fontAlgn="base">
              <a:spcBef>
                <a:spcPct val="0"/>
              </a:spcBef>
              <a:spcAft>
                <a:spcPct val="0"/>
              </a:spcAft>
              <a:defRPr sz="2400" b="1">
                <a:solidFill>
                  <a:srgbClr val="003994"/>
                </a:solidFill>
                <a:latin typeface="Arial" panose="020B0604020202020204" pitchFamily="34" charset="0"/>
              </a:defRPr>
            </a:lvl7pPr>
            <a:lvl8pPr marL="1371600" fontAlgn="base">
              <a:spcBef>
                <a:spcPct val="0"/>
              </a:spcBef>
              <a:spcAft>
                <a:spcPct val="0"/>
              </a:spcAft>
              <a:defRPr sz="2400" b="1">
                <a:solidFill>
                  <a:srgbClr val="003994"/>
                </a:solidFill>
                <a:latin typeface="Arial" panose="020B0604020202020204" pitchFamily="34" charset="0"/>
              </a:defRPr>
            </a:lvl8pPr>
            <a:lvl9pPr marL="1828800" fontAlgn="base">
              <a:spcBef>
                <a:spcPct val="0"/>
              </a:spcBef>
              <a:spcAft>
                <a:spcPct val="0"/>
              </a:spcAft>
              <a:defRPr sz="2400" b="1">
                <a:solidFill>
                  <a:srgbClr val="003994"/>
                </a:solidFill>
                <a:latin typeface="Arial" panose="020B0604020202020204" pitchFamily="34" charset="0"/>
              </a:defRPr>
            </a:lvl9pPr>
          </a:lstStyle>
          <a:p>
            <a:r>
              <a:rPr lang="de-CH" altLang="de-IT"/>
              <a:t>UMFANG</a:t>
            </a: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1798" name="Group 246">
            <a:extLst>
              <a:ext uri="{FF2B5EF4-FFF2-40B4-BE49-F238E27FC236}">
                <a16:creationId xmlns:a16="http://schemas.microsoft.com/office/drawing/2014/main" id="{4F53A4C6-BD0F-76B6-A997-7AF71BBDAC63}"/>
              </a:ext>
            </a:extLst>
          </p:cNvPr>
          <p:cNvGraphicFramePr>
            <a:graphicFrameLocks noGrp="1"/>
          </p:cNvGraphicFramePr>
          <p:nvPr/>
        </p:nvGraphicFramePr>
        <p:xfrm>
          <a:off x="395288" y="1484313"/>
          <a:ext cx="8424862" cy="4824412"/>
        </p:xfrm>
        <a:graphic>
          <a:graphicData uri="http://schemas.openxmlformats.org/drawingml/2006/table">
            <a:tbl>
              <a:tblPr/>
              <a:tblGrid>
                <a:gridCol w="7297737">
                  <a:extLst>
                    <a:ext uri="{9D8B030D-6E8A-4147-A177-3AD203B41FA5}">
                      <a16:colId xmlns:a16="http://schemas.microsoft.com/office/drawing/2014/main" val="3096973837"/>
                    </a:ext>
                  </a:extLst>
                </a:gridCol>
                <a:gridCol w="577850">
                  <a:extLst>
                    <a:ext uri="{9D8B030D-6E8A-4147-A177-3AD203B41FA5}">
                      <a16:colId xmlns:a16="http://schemas.microsoft.com/office/drawing/2014/main" val="2215672780"/>
                    </a:ext>
                  </a:extLst>
                </a:gridCol>
                <a:gridCol w="549275">
                  <a:extLst>
                    <a:ext uri="{9D8B030D-6E8A-4147-A177-3AD203B41FA5}">
                      <a16:colId xmlns:a16="http://schemas.microsoft.com/office/drawing/2014/main" val="2057308326"/>
                    </a:ext>
                  </a:extLst>
                </a:gridCol>
              </a:tblGrid>
              <a:tr h="600075">
                <a:tc>
                  <a:txBody>
                    <a:bodyPr/>
                    <a:lstStyle>
                      <a:lvl1pPr algn="l">
                        <a:spcBef>
                          <a:spcPct val="20000"/>
                        </a:spcBef>
                        <a:defRPr sz="2000">
                          <a:solidFill>
                            <a:srgbClr val="003994"/>
                          </a:solidFill>
                          <a:latin typeface="Arial" panose="020B0604020202020204" pitchFamily="34" charset="0"/>
                        </a:defRPr>
                      </a:lvl1pPr>
                      <a:lvl2pPr algn="l">
                        <a:spcBef>
                          <a:spcPct val="20000"/>
                        </a:spcBef>
                        <a:defRPr sz="2000">
                          <a:solidFill>
                            <a:srgbClr val="003994"/>
                          </a:solidFill>
                          <a:latin typeface="Arial" panose="020B0604020202020204" pitchFamily="34" charset="0"/>
                        </a:defRPr>
                      </a:lvl2pPr>
                      <a:lvl3pPr algn="l">
                        <a:spcBef>
                          <a:spcPct val="20000"/>
                        </a:spcBef>
                        <a:defRPr sz="2000">
                          <a:solidFill>
                            <a:srgbClr val="003994"/>
                          </a:solidFill>
                          <a:latin typeface="Arial" panose="020B0604020202020204" pitchFamily="34" charset="0"/>
                        </a:defRPr>
                      </a:lvl3pPr>
                      <a:lvl4pPr algn="l">
                        <a:spcBef>
                          <a:spcPct val="20000"/>
                        </a:spcBef>
                        <a:defRPr sz="2000">
                          <a:solidFill>
                            <a:srgbClr val="003994"/>
                          </a:solidFill>
                          <a:latin typeface="Arial" panose="020B0604020202020204" pitchFamily="34" charset="0"/>
                        </a:defRPr>
                      </a:lvl4pPr>
                      <a:lvl5pPr algn="l">
                        <a:spcBef>
                          <a:spcPct val="20000"/>
                        </a:spcBef>
                        <a:defRPr sz="2000">
                          <a:solidFill>
                            <a:srgbClr val="003994"/>
                          </a:solidFill>
                          <a:latin typeface="Arial" panose="020B0604020202020204" pitchFamily="34" charset="0"/>
                        </a:defRPr>
                      </a:lvl5pPr>
                      <a:lvl6pPr fontAlgn="base">
                        <a:spcBef>
                          <a:spcPct val="20000"/>
                        </a:spcBef>
                        <a:spcAft>
                          <a:spcPct val="0"/>
                        </a:spcAft>
                        <a:defRPr sz="2000">
                          <a:solidFill>
                            <a:srgbClr val="003994"/>
                          </a:solidFill>
                          <a:latin typeface="Arial" panose="020B0604020202020204" pitchFamily="34" charset="0"/>
                        </a:defRPr>
                      </a:lvl6pPr>
                      <a:lvl7pPr fontAlgn="base">
                        <a:spcBef>
                          <a:spcPct val="20000"/>
                        </a:spcBef>
                        <a:spcAft>
                          <a:spcPct val="0"/>
                        </a:spcAft>
                        <a:defRPr sz="2000">
                          <a:solidFill>
                            <a:srgbClr val="003994"/>
                          </a:solidFill>
                          <a:latin typeface="Arial" panose="020B0604020202020204" pitchFamily="34" charset="0"/>
                        </a:defRPr>
                      </a:lvl7pPr>
                      <a:lvl8pPr fontAlgn="base">
                        <a:spcBef>
                          <a:spcPct val="20000"/>
                        </a:spcBef>
                        <a:spcAft>
                          <a:spcPct val="0"/>
                        </a:spcAft>
                        <a:defRPr sz="2000">
                          <a:solidFill>
                            <a:srgbClr val="003994"/>
                          </a:solidFill>
                          <a:latin typeface="Arial" panose="020B0604020202020204" pitchFamily="34" charset="0"/>
                        </a:defRPr>
                      </a:lvl8pPr>
                      <a:lvl9pPr fontAlgn="base">
                        <a:spcBef>
                          <a:spcPct val="20000"/>
                        </a:spcBef>
                        <a:spcAft>
                          <a:spcPct val="0"/>
                        </a:spcAft>
                        <a:defRPr sz="2000">
                          <a:solidFill>
                            <a:srgbClr val="003994"/>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CH" altLang="de-IT" sz="1600" b="0" i="0" u="none" strike="noStrike" cap="none" normalizeH="0" baseline="0">
                        <a:ln>
                          <a:noFill/>
                        </a:ln>
                        <a:solidFill>
                          <a:srgbClr val="003994"/>
                        </a:solidFill>
                        <a:effectLst/>
                        <a:latin typeface="Arial" panose="020B0604020202020204" pitchFamily="34" charset="0"/>
                      </a:endParaRPr>
                    </a:p>
                  </a:txBody>
                  <a:tcPr horzOverflow="overflow">
                    <a:lnL cap="flat">
                      <a:noFill/>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000">
                          <a:solidFill>
                            <a:srgbClr val="003994"/>
                          </a:solidFill>
                          <a:latin typeface="Arial" panose="020B0604020202020204" pitchFamily="34" charset="0"/>
                        </a:defRPr>
                      </a:lvl1pPr>
                      <a:lvl2pPr algn="l">
                        <a:spcBef>
                          <a:spcPct val="20000"/>
                        </a:spcBef>
                        <a:defRPr sz="2000">
                          <a:solidFill>
                            <a:srgbClr val="003994"/>
                          </a:solidFill>
                          <a:latin typeface="Arial" panose="020B0604020202020204" pitchFamily="34" charset="0"/>
                        </a:defRPr>
                      </a:lvl2pPr>
                      <a:lvl3pPr algn="l">
                        <a:spcBef>
                          <a:spcPct val="20000"/>
                        </a:spcBef>
                        <a:defRPr sz="2000">
                          <a:solidFill>
                            <a:srgbClr val="003994"/>
                          </a:solidFill>
                          <a:latin typeface="Arial" panose="020B0604020202020204" pitchFamily="34" charset="0"/>
                        </a:defRPr>
                      </a:lvl3pPr>
                      <a:lvl4pPr algn="l">
                        <a:spcBef>
                          <a:spcPct val="20000"/>
                        </a:spcBef>
                        <a:defRPr sz="2000">
                          <a:solidFill>
                            <a:srgbClr val="003994"/>
                          </a:solidFill>
                          <a:latin typeface="Arial" panose="020B0604020202020204" pitchFamily="34" charset="0"/>
                        </a:defRPr>
                      </a:lvl4pPr>
                      <a:lvl5pPr algn="l">
                        <a:spcBef>
                          <a:spcPct val="20000"/>
                        </a:spcBef>
                        <a:defRPr sz="2000">
                          <a:solidFill>
                            <a:srgbClr val="003994"/>
                          </a:solidFill>
                          <a:latin typeface="Arial" panose="020B0604020202020204" pitchFamily="34" charset="0"/>
                        </a:defRPr>
                      </a:lvl5pPr>
                      <a:lvl6pPr fontAlgn="base">
                        <a:spcBef>
                          <a:spcPct val="20000"/>
                        </a:spcBef>
                        <a:spcAft>
                          <a:spcPct val="0"/>
                        </a:spcAft>
                        <a:defRPr sz="2000">
                          <a:solidFill>
                            <a:srgbClr val="003994"/>
                          </a:solidFill>
                          <a:latin typeface="Arial" panose="020B0604020202020204" pitchFamily="34" charset="0"/>
                        </a:defRPr>
                      </a:lvl6pPr>
                      <a:lvl7pPr fontAlgn="base">
                        <a:spcBef>
                          <a:spcPct val="20000"/>
                        </a:spcBef>
                        <a:spcAft>
                          <a:spcPct val="0"/>
                        </a:spcAft>
                        <a:defRPr sz="2000">
                          <a:solidFill>
                            <a:srgbClr val="003994"/>
                          </a:solidFill>
                          <a:latin typeface="Arial" panose="020B0604020202020204" pitchFamily="34" charset="0"/>
                        </a:defRPr>
                      </a:lvl7pPr>
                      <a:lvl8pPr fontAlgn="base">
                        <a:spcBef>
                          <a:spcPct val="20000"/>
                        </a:spcBef>
                        <a:spcAft>
                          <a:spcPct val="0"/>
                        </a:spcAft>
                        <a:defRPr sz="2000">
                          <a:solidFill>
                            <a:srgbClr val="003994"/>
                          </a:solidFill>
                          <a:latin typeface="Arial" panose="020B0604020202020204" pitchFamily="34" charset="0"/>
                        </a:defRPr>
                      </a:lvl8pPr>
                      <a:lvl9pPr fontAlgn="base">
                        <a:spcBef>
                          <a:spcPct val="20000"/>
                        </a:spcBef>
                        <a:spcAft>
                          <a:spcPct val="0"/>
                        </a:spcAft>
                        <a:defRPr sz="2000">
                          <a:solidFill>
                            <a:srgbClr val="003994"/>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CH" altLang="de-IT" sz="1600" b="1" i="0" u="none" strike="noStrike" cap="none" normalizeH="0" baseline="0">
                          <a:ln>
                            <a:noFill/>
                          </a:ln>
                          <a:solidFill>
                            <a:srgbClr val="003994"/>
                          </a:solidFill>
                          <a:effectLst/>
                          <a:latin typeface="Arial" panose="020B0604020202020204" pitchFamily="34" charset="0"/>
                          <a:ea typeface="Times New Roman" panose="02020603050405020304" pitchFamily="18" charset="0"/>
                          <a:cs typeface="Arial" panose="020B0604020202020204" pitchFamily="34" charset="0"/>
                        </a:rPr>
                        <a:t>TS</a:t>
                      </a:r>
                      <a:endParaRPr kumimoji="0" lang="de-CH" altLang="de-IT" sz="1600" b="0" i="0" u="none" strike="noStrike" cap="none" normalizeH="0" baseline="0">
                        <a:ln>
                          <a:noFill/>
                        </a:ln>
                        <a:solidFill>
                          <a:srgbClr val="003994"/>
                        </a:solidFill>
                        <a:effectLst/>
                        <a:latin typeface="Times New Roman" panose="02020603050405020304" pitchFamily="18" charset="0"/>
                        <a:ea typeface="Times New Roman" panose="02020603050405020304" pitchFamily="18" charset="0"/>
                        <a:cs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000">
                          <a:solidFill>
                            <a:srgbClr val="003994"/>
                          </a:solidFill>
                          <a:latin typeface="Arial" panose="020B0604020202020204" pitchFamily="34" charset="0"/>
                        </a:defRPr>
                      </a:lvl1pPr>
                      <a:lvl2pPr algn="l">
                        <a:spcBef>
                          <a:spcPct val="20000"/>
                        </a:spcBef>
                        <a:defRPr sz="2000">
                          <a:solidFill>
                            <a:srgbClr val="003994"/>
                          </a:solidFill>
                          <a:latin typeface="Arial" panose="020B0604020202020204" pitchFamily="34" charset="0"/>
                        </a:defRPr>
                      </a:lvl2pPr>
                      <a:lvl3pPr algn="l">
                        <a:spcBef>
                          <a:spcPct val="20000"/>
                        </a:spcBef>
                        <a:defRPr sz="2000">
                          <a:solidFill>
                            <a:srgbClr val="003994"/>
                          </a:solidFill>
                          <a:latin typeface="Arial" panose="020B0604020202020204" pitchFamily="34" charset="0"/>
                        </a:defRPr>
                      </a:lvl3pPr>
                      <a:lvl4pPr algn="l">
                        <a:spcBef>
                          <a:spcPct val="20000"/>
                        </a:spcBef>
                        <a:defRPr sz="2000">
                          <a:solidFill>
                            <a:srgbClr val="003994"/>
                          </a:solidFill>
                          <a:latin typeface="Arial" panose="020B0604020202020204" pitchFamily="34" charset="0"/>
                        </a:defRPr>
                      </a:lvl4pPr>
                      <a:lvl5pPr algn="l">
                        <a:spcBef>
                          <a:spcPct val="20000"/>
                        </a:spcBef>
                        <a:defRPr sz="2000">
                          <a:solidFill>
                            <a:srgbClr val="003994"/>
                          </a:solidFill>
                          <a:latin typeface="Arial" panose="020B0604020202020204" pitchFamily="34" charset="0"/>
                        </a:defRPr>
                      </a:lvl5pPr>
                      <a:lvl6pPr fontAlgn="base">
                        <a:spcBef>
                          <a:spcPct val="20000"/>
                        </a:spcBef>
                        <a:spcAft>
                          <a:spcPct val="0"/>
                        </a:spcAft>
                        <a:defRPr sz="2000">
                          <a:solidFill>
                            <a:srgbClr val="003994"/>
                          </a:solidFill>
                          <a:latin typeface="Arial" panose="020B0604020202020204" pitchFamily="34" charset="0"/>
                        </a:defRPr>
                      </a:lvl6pPr>
                      <a:lvl7pPr fontAlgn="base">
                        <a:spcBef>
                          <a:spcPct val="20000"/>
                        </a:spcBef>
                        <a:spcAft>
                          <a:spcPct val="0"/>
                        </a:spcAft>
                        <a:defRPr sz="2000">
                          <a:solidFill>
                            <a:srgbClr val="003994"/>
                          </a:solidFill>
                          <a:latin typeface="Arial" panose="020B0604020202020204" pitchFamily="34" charset="0"/>
                        </a:defRPr>
                      </a:lvl7pPr>
                      <a:lvl8pPr fontAlgn="base">
                        <a:spcBef>
                          <a:spcPct val="20000"/>
                        </a:spcBef>
                        <a:spcAft>
                          <a:spcPct val="0"/>
                        </a:spcAft>
                        <a:defRPr sz="2000">
                          <a:solidFill>
                            <a:srgbClr val="003994"/>
                          </a:solidFill>
                          <a:latin typeface="Arial" panose="020B0604020202020204" pitchFamily="34" charset="0"/>
                        </a:defRPr>
                      </a:lvl8pPr>
                      <a:lvl9pPr fontAlgn="base">
                        <a:spcBef>
                          <a:spcPct val="20000"/>
                        </a:spcBef>
                        <a:spcAft>
                          <a:spcPct val="0"/>
                        </a:spcAft>
                        <a:defRPr sz="2000">
                          <a:solidFill>
                            <a:srgbClr val="003994"/>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CH" altLang="de-IT" sz="1600" b="1" i="0" u="none" strike="noStrike" cap="none" normalizeH="0" baseline="0">
                          <a:ln>
                            <a:noFill/>
                          </a:ln>
                          <a:solidFill>
                            <a:srgbClr val="003994"/>
                          </a:solidFill>
                          <a:effectLst/>
                          <a:latin typeface="Arial" panose="020B0604020202020204" pitchFamily="34" charset="0"/>
                          <a:ea typeface="Times New Roman" panose="02020603050405020304" pitchFamily="18" charset="0"/>
                          <a:cs typeface="Arial" panose="020B0604020202020204" pitchFamily="34" charset="0"/>
                        </a:rPr>
                        <a:t>SI-BT</a:t>
                      </a:r>
                      <a:endParaRPr kumimoji="0" lang="de-CH" altLang="de-IT" sz="1600" b="0" i="0" u="none" strike="noStrike" cap="none" normalizeH="0" baseline="0">
                        <a:ln>
                          <a:noFill/>
                        </a:ln>
                        <a:solidFill>
                          <a:srgbClr val="003994"/>
                        </a:solidFill>
                        <a:effectLst/>
                        <a:latin typeface="Times New Roman" panose="02020603050405020304" pitchFamily="18" charset="0"/>
                        <a:ea typeface="Times New Roman" panose="02020603050405020304" pitchFamily="18" charset="0"/>
                        <a:cs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05816262"/>
                  </a:ext>
                </a:extLst>
              </a:tr>
              <a:tr h="346075">
                <a:tc>
                  <a:txBody>
                    <a:bodyPr/>
                    <a:lstStyle>
                      <a:lvl1pPr algn="l">
                        <a:spcBef>
                          <a:spcPct val="20000"/>
                        </a:spcBef>
                        <a:tabLst>
                          <a:tab pos="182563" algn="l"/>
                          <a:tab pos="3184525" algn="ctr"/>
                        </a:tabLst>
                        <a:defRPr sz="2000">
                          <a:solidFill>
                            <a:srgbClr val="003994"/>
                          </a:solidFill>
                          <a:latin typeface="Arial" panose="020B0604020202020204" pitchFamily="34" charset="0"/>
                        </a:defRPr>
                      </a:lvl1pPr>
                      <a:lvl2pPr algn="l">
                        <a:spcBef>
                          <a:spcPct val="20000"/>
                        </a:spcBef>
                        <a:tabLst>
                          <a:tab pos="182563" algn="l"/>
                          <a:tab pos="3184525" algn="ctr"/>
                        </a:tabLst>
                        <a:defRPr sz="2000">
                          <a:solidFill>
                            <a:srgbClr val="003994"/>
                          </a:solidFill>
                          <a:latin typeface="Arial" panose="020B0604020202020204" pitchFamily="34" charset="0"/>
                        </a:defRPr>
                      </a:lvl2pPr>
                      <a:lvl3pPr algn="l">
                        <a:spcBef>
                          <a:spcPct val="20000"/>
                        </a:spcBef>
                        <a:tabLst>
                          <a:tab pos="182563" algn="l"/>
                          <a:tab pos="3184525" algn="ctr"/>
                        </a:tabLst>
                        <a:defRPr sz="2000">
                          <a:solidFill>
                            <a:srgbClr val="003994"/>
                          </a:solidFill>
                          <a:latin typeface="Arial" panose="020B0604020202020204" pitchFamily="34" charset="0"/>
                        </a:defRPr>
                      </a:lvl3pPr>
                      <a:lvl4pPr algn="l">
                        <a:spcBef>
                          <a:spcPct val="20000"/>
                        </a:spcBef>
                        <a:tabLst>
                          <a:tab pos="182563" algn="l"/>
                          <a:tab pos="3184525" algn="ctr"/>
                        </a:tabLst>
                        <a:defRPr sz="2000">
                          <a:solidFill>
                            <a:srgbClr val="003994"/>
                          </a:solidFill>
                          <a:latin typeface="Arial" panose="020B0604020202020204" pitchFamily="34" charset="0"/>
                        </a:defRPr>
                      </a:lvl4pPr>
                      <a:lvl5pPr algn="l">
                        <a:spcBef>
                          <a:spcPct val="20000"/>
                        </a:spcBef>
                        <a:tabLst>
                          <a:tab pos="182563" algn="l"/>
                          <a:tab pos="3184525" algn="ctr"/>
                        </a:tabLst>
                        <a:defRPr sz="2000">
                          <a:solidFill>
                            <a:srgbClr val="003994"/>
                          </a:solidFill>
                          <a:latin typeface="Arial" panose="020B0604020202020204" pitchFamily="34" charset="0"/>
                        </a:defRPr>
                      </a:lvl5pPr>
                      <a:lvl6pPr fontAlgn="base">
                        <a:spcBef>
                          <a:spcPct val="20000"/>
                        </a:spcBef>
                        <a:spcAft>
                          <a:spcPct val="0"/>
                        </a:spcAft>
                        <a:tabLst>
                          <a:tab pos="182563" algn="l"/>
                          <a:tab pos="3184525" algn="ctr"/>
                        </a:tabLst>
                        <a:defRPr sz="2000">
                          <a:solidFill>
                            <a:srgbClr val="003994"/>
                          </a:solidFill>
                          <a:latin typeface="Arial" panose="020B0604020202020204" pitchFamily="34" charset="0"/>
                        </a:defRPr>
                      </a:lvl6pPr>
                      <a:lvl7pPr fontAlgn="base">
                        <a:spcBef>
                          <a:spcPct val="20000"/>
                        </a:spcBef>
                        <a:spcAft>
                          <a:spcPct val="0"/>
                        </a:spcAft>
                        <a:tabLst>
                          <a:tab pos="182563" algn="l"/>
                          <a:tab pos="3184525" algn="ctr"/>
                        </a:tabLst>
                        <a:defRPr sz="2000">
                          <a:solidFill>
                            <a:srgbClr val="003994"/>
                          </a:solidFill>
                          <a:latin typeface="Arial" panose="020B0604020202020204" pitchFamily="34" charset="0"/>
                        </a:defRPr>
                      </a:lvl7pPr>
                      <a:lvl8pPr fontAlgn="base">
                        <a:spcBef>
                          <a:spcPct val="20000"/>
                        </a:spcBef>
                        <a:spcAft>
                          <a:spcPct val="0"/>
                        </a:spcAft>
                        <a:tabLst>
                          <a:tab pos="182563" algn="l"/>
                          <a:tab pos="3184525" algn="ctr"/>
                        </a:tabLst>
                        <a:defRPr sz="2000">
                          <a:solidFill>
                            <a:srgbClr val="003994"/>
                          </a:solidFill>
                          <a:latin typeface="Arial" panose="020B0604020202020204" pitchFamily="34" charset="0"/>
                        </a:defRPr>
                      </a:lvl8pPr>
                      <a:lvl9pPr fontAlgn="base">
                        <a:spcBef>
                          <a:spcPct val="20000"/>
                        </a:spcBef>
                        <a:spcAft>
                          <a:spcPct val="0"/>
                        </a:spcAft>
                        <a:tabLst>
                          <a:tab pos="182563" algn="l"/>
                          <a:tab pos="3184525" algn="ctr"/>
                        </a:tabLst>
                        <a:defRPr sz="2000">
                          <a:solidFill>
                            <a:srgbClr val="003994"/>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Times New Roman" panose="02020603050405020304" pitchFamily="18" charset="0"/>
                        <a:buChar char="-"/>
                        <a:tabLst>
                          <a:tab pos="182563" algn="l"/>
                          <a:tab pos="3184525" algn="ctr"/>
                        </a:tabLst>
                      </a:pPr>
                      <a:r>
                        <a:rPr kumimoji="0" lang="de-CH" altLang="de-IT" sz="1600" b="1" i="0" u="none" strike="noStrike" cap="none" normalizeH="0" baseline="0">
                          <a:ln>
                            <a:noFill/>
                          </a:ln>
                          <a:solidFill>
                            <a:srgbClr val="003994"/>
                          </a:solidFill>
                          <a:effectLst/>
                          <a:latin typeface="Arial" panose="020B0604020202020204" pitchFamily="34" charset="0"/>
                          <a:ea typeface="Times New Roman" panose="02020603050405020304" pitchFamily="18" charset="0"/>
                          <a:cs typeface="Arial" panose="020B0604020202020204" pitchFamily="34" charset="0"/>
                        </a:rPr>
                        <a:t> 	Anwendungsgebiet des Bauteils/ Beschreibung</a:t>
                      </a:r>
                      <a:endParaRPr kumimoji="0" lang="de-CH" altLang="de-IT" sz="1600" b="0" i="0" u="none" strike="noStrike" cap="none" normalizeH="0" baseline="0">
                        <a:ln>
                          <a:noFill/>
                        </a:ln>
                        <a:solidFill>
                          <a:srgbClr val="003994"/>
                        </a:solidFill>
                        <a:effectLst/>
                        <a:latin typeface="Times New Roman" panose="02020603050405020304" pitchFamily="18" charset="0"/>
                        <a:ea typeface="Times New Roman" panose="02020603050405020304" pitchFamily="18" charset="0"/>
                        <a:cs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000">
                          <a:solidFill>
                            <a:srgbClr val="003994"/>
                          </a:solidFill>
                          <a:latin typeface="Arial" panose="020B0604020202020204" pitchFamily="34" charset="0"/>
                        </a:defRPr>
                      </a:lvl1pPr>
                      <a:lvl2pPr algn="l">
                        <a:spcBef>
                          <a:spcPct val="20000"/>
                        </a:spcBef>
                        <a:defRPr sz="2000">
                          <a:solidFill>
                            <a:srgbClr val="003994"/>
                          </a:solidFill>
                          <a:latin typeface="Arial" panose="020B0604020202020204" pitchFamily="34" charset="0"/>
                        </a:defRPr>
                      </a:lvl2pPr>
                      <a:lvl3pPr algn="l">
                        <a:spcBef>
                          <a:spcPct val="20000"/>
                        </a:spcBef>
                        <a:defRPr sz="2000">
                          <a:solidFill>
                            <a:srgbClr val="003994"/>
                          </a:solidFill>
                          <a:latin typeface="Arial" panose="020B0604020202020204" pitchFamily="34" charset="0"/>
                        </a:defRPr>
                      </a:lvl3pPr>
                      <a:lvl4pPr algn="l">
                        <a:spcBef>
                          <a:spcPct val="20000"/>
                        </a:spcBef>
                        <a:defRPr sz="2000">
                          <a:solidFill>
                            <a:srgbClr val="003994"/>
                          </a:solidFill>
                          <a:latin typeface="Arial" panose="020B0604020202020204" pitchFamily="34" charset="0"/>
                        </a:defRPr>
                      </a:lvl4pPr>
                      <a:lvl5pPr algn="l">
                        <a:spcBef>
                          <a:spcPct val="20000"/>
                        </a:spcBef>
                        <a:defRPr sz="2000">
                          <a:solidFill>
                            <a:srgbClr val="003994"/>
                          </a:solidFill>
                          <a:latin typeface="Arial" panose="020B0604020202020204" pitchFamily="34" charset="0"/>
                        </a:defRPr>
                      </a:lvl5pPr>
                      <a:lvl6pPr fontAlgn="base">
                        <a:spcBef>
                          <a:spcPct val="20000"/>
                        </a:spcBef>
                        <a:spcAft>
                          <a:spcPct val="0"/>
                        </a:spcAft>
                        <a:defRPr sz="2000">
                          <a:solidFill>
                            <a:srgbClr val="003994"/>
                          </a:solidFill>
                          <a:latin typeface="Arial" panose="020B0604020202020204" pitchFamily="34" charset="0"/>
                        </a:defRPr>
                      </a:lvl6pPr>
                      <a:lvl7pPr fontAlgn="base">
                        <a:spcBef>
                          <a:spcPct val="20000"/>
                        </a:spcBef>
                        <a:spcAft>
                          <a:spcPct val="0"/>
                        </a:spcAft>
                        <a:defRPr sz="2000">
                          <a:solidFill>
                            <a:srgbClr val="003994"/>
                          </a:solidFill>
                          <a:latin typeface="Arial" panose="020B0604020202020204" pitchFamily="34" charset="0"/>
                        </a:defRPr>
                      </a:lvl7pPr>
                      <a:lvl8pPr fontAlgn="base">
                        <a:spcBef>
                          <a:spcPct val="20000"/>
                        </a:spcBef>
                        <a:spcAft>
                          <a:spcPct val="0"/>
                        </a:spcAft>
                        <a:defRPr sz="2000">
                          <a:solidFill>
                            <a:srgbClr val="003994"/>
                          </a:solidFill>
                          <a:latin typeface="Arial" panose="020B0604020202020204" pitchFamily="34" charset="0"/>
                        </a:defRPr>
                      </a:lvl8pPr>
                      <a:lvl9pPr fontAlgn="base">
                        <a:spcBef>
                          <a:spcPct val="20000"/>
                        </a:spcBef>
                        <a:spcAft>
                          <a:spcPct val="0"/>
                        </a:spcAft>
                        <a:defRPr sz="2000">
                          <a:solidFill>
                            <a:srgbClr val="003994"/>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CH" altLang="de-IT" sz="1600" b="1" i="0" u="none" strike="noStrike" cap="none" normalizeH="0" baseline="0">
                          <a:ln>
                            <a:noFill/>
                          </a:ln>
                          <a:solidFill>
                            <a:srgbClr val="003994"/>
                          </a:solidFill>
                          <a:effectLst/>
                          <a:latin typeface="Arial" panose="020B0604020202020204" pitchFamily="34" charset="0"/>
                          <a:ea typeface="Times New Roman" panose="02020603050405020304" pitchFamily="18" charset="0"/>
                          <a:cs typeface="Arial" panose="020B0604020202020204" pitchFamily="34" charset="0"/>
                        </a:rPr>
                        <a:t>X</a:t>
                      </a:r>
                      <a:endParaRPr kumimoji="0" lang="de-CH" altLang="de-IT" sz="1600" b="0" i="0" u="none" strike="noStrike" cap="none" normalizeH="0" baseline="0">
                        <a:ln>
                          <a:noFill/>
                        </a:ln>
                        <a:solidFill>
                          <a:srgbClr val="003994"/>
                        </a:solidFill>
                        <a:effectLst/>
                        <a:latin typeface="Times New Roman" panose="02020603050405020304" pitchFamily="18" charset="0"/>
                        <a:ea typeface="Times New Roman" panose="02020603050405020304" pitchFamily="18" charset="0"/>
                        <a:cs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000">
                          <a:solidFill>
                            <a:srgbClr val="003994"/>
                          </a:solidFill>
                          <a:latin typeface="Arial" panose="020B0604020202020204" pitchFamily="34" charset="0"/>
                        </a:defRPr>
                      </a:lvl1pPr>
                      <a:lvl2pPr algn="l">
                        <a:spcBef>
                          <a:spcPct val="20000"/>
                        </a:spcBef>
                        <a:defRPr sz="2000">
                          <a:solidFill>
                            <a:srgbClr val="003994"/>
                          </a:solidFill>
                          <a:latin typeface="Arial" panose="020B0604020202020204" pitchFamily="34" charset="0"/>
                        </a:defRPr>
                      </a:lvl2pPr>
                      <a:lvl3pPr algn="l">
                        <a:spcBef>
                          <a:spcPct val="20000"/>
                        </a:spcBef>
                        <a:defRPr sz="2000">
                          <a:solidFill>
                            <a:srgbClr val="003994"/>
                          </a:solidFill>
                          <a:latin typeface="Arial" panose="020B0604020202020204" pitchFamily="34" charset="0"/>
                        </a:defRPr>
                      </a:lvl3pPr>
                      <a:lvl4pPr algn="l">
                        <a:spcBef>
                          <a:spcPct val="20000"/>
                        </a:spcBef>
                        <a:defRPr sz="2000">
                          <a:solidFill>
                            <a:srgbClr val="003994"/>
                          </a:solidFill>
                          <a:latin typeface="Arial" panose="020B0604020202020204" pitchFamily="34" charset="0"/>
                        </a:defRPr>
                      </a:lvl4pPr>
                      <a:lvl5pPr algn="l">
                        <a:spcBef>
                          <a:spcPct val="20000"/>
                        </a:spcBef>
                        <a:defRPr sz="2000">
                          <a:solidFill>
                            <a:srgbClr val="003994"/>
                          </a:solidFill>
                          <a:latin typeface="Arial" panose="020B0604020202020204" pitchFamily="34" charset="0"/>
                        </a:defRPr>
                      </a:lvl5pPr>
                      <a:lvl6pPr fontAlgn="base">
                        <a:spcBef>
                          <a:spcPct val="20000"/>
                        </a:spcBef>
                        <a:spcAft>
                          <a:spcPct val="0"/>
                        </a:spcAft>
                        <a:defRPr sz="2000">
                          <a:solidFill>
                            <a:srgbClr val="003994"/>
                          </a:solidFill>
                          <a:latin typeface="Arial" panose="020B0604020202020204" pitchFamily="34" charset="0"/>
                        </a:defRPr>
                      </a:lvl6pPr>
                      <a:lvl7pPr fontAlgn="base">
                        <a:spcBef>
                          <a:spcPct val="20000"/>
                        </a:spcBef>
                        <a:spcAft>
                          <a:spcPct val="0"/>
                        </a:spcAft>
                        <a:defRPr sz="2000">
                          <a:solidFill>
                            <a:srgbClr val="003994"/>
                          </a:solidFill>
                          <a:latin typeface="Arial" panose="020B0604020202020204" pitchFamily="34" charset="0"/>
                        </a:defRPr>
                      </a:lvl7pPr>
                      <a:lvl8pPr fontAlgn="base">
                        <a:spcBef>
                          <a:spcPct val="20000"/>
                        </a:spcBef>
                        <a:spcAft>
                          <a:spcPct val="0"/>
                        </a:spcAft>
                        <a:defRPr sz="2000">
                          <a:solidFill>
                            <a:srgbClr val="003994"/>
                          </a:solidFill>
                          <a:latin typeface="Arial" panose="020B0604020202020204" pitchFamily="34" charset="0"/>
                        </a:defRPr>
                      </a:lvl8pPr>
                      <a:lvl9pPr fontAlgn="base">
                        <a:spcBef>
                          <a:spcPct val="20000"/>
                        </a:spcBef>
                        <a:spcAft>
                          <a:spcPct val="0"/>
                        </a:spcAft>
                        <a:defRPr sz="2000">
                          <a:solidFill>
                            <a:srgbClr val="003994"/>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CH" altLang="de-IT" sz="1600" b="1" i="0" u="none" strike="noStrike" cap="none" normalizeH="0" baseline="0">
                          <a:ln>
                            <a:noFill/>
                          </a:ln>
                          <a:solidFill>
                            <a:srgbClr val="003994"/>
                          </a:solidFill>
                          <a:effectLst/>
                          <a:latin typeface="Arial" panose="020B0604020202020204" pitchFamily="34" charset="0"/>
                          <a:ea typeface="Times New Roman" panose="02020603050405020304" pitchFamily="18" charset="0"/>
                          <a:cs typeface="Arial" panose="020B0604020202020204" pitchFamily="34" charset="0"/>
                        </a:rPr>
                        <a:t>X</a:t>
                      </a:r>
                      <a:endParaRPr kumimoji="0" lang="de-CH" altLang="de-IT" sz="1600" b="0" i="0" u="none" strike="noStrike" cap="none" normalizeH="0" baseline="0">
                        <a:ln>
                          <a:noFill/>
                        </a:ln>
                        <a:solidFill>
                          <a:srgbClr val="003994"/>
                        </a:solidFill>
                        <a:effectLst/>
                        <a:latin typeface="Times New Roman" panose="02020603050405020304" pitchFamily="18" charset="0"/>
                        <a:ea typeface="Times New Roman" panose="02020603050405020304" pitchFamily="18"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065252003"/>
                  </a:ext>
                </a:extLst>
              </a:tr>
              <a:tr h="600075">
                <a:tc>
                  <a:txBody>
                    <a:bodyPr/>
                    <a:lstStyle>
                      <a:lvl1pPr algn="l">
                        <a:spcBef>
                          <a:spcPct val="20000"/>
                        </a:spcBef>
                        <a:tabLst>
                          <a:tab pos="182563" algn="l"/>
                          <a:tab pos="3184525" algn="ctr"/>
                        </a:tabLst>
                        <a:defRPr sz="2000">
                          <a:solidFill>
                            <a:srgbClr val="003994"/>
                          </a:solidFill>
                          <a:latin typeface="Arial" panose="020B0604020202020204" pitchFamily="34" charset="0"/>
                        </a:defRPr>
                      </a:lvl1pPr>
                      <a:lvl2pPr algn="l">
                        <a:spcBef>
                          <a:spcPct val="20000"/>
                        </a:spcBef>
                        <a:tabLst>
                          <a:tab pos="182563" algn="l"/>
                          <a:tab pos="3184525" algn="ctr"/>
                        </a:tabLst>
                        <a:defRPr sz="2000">
                          <a:solidFill>
                            <a:srgbClr val="003994"/>
                          </a:solidFill>
                          <a:latin typeface="Arial" panose="020B0604020202020204" pitchFamily="34" charset="0"/>
                        </a:defRPr>
                      </a:lvl2pPr>
                      <a:lvl3pPr algn="l">
                        <a:spcBef>
                          <a:spcPct val="20000"/>
                        </a:spcBef>
                        <a:tabLst>
                          <a:tab pos="182563" algn="l"/>
                          <a:tab pos="3184525" algn="ctr"/>
                        </a:tabLst>
                        <a:defRPr sz="2000">
                          <a:solidFill>
                            <a:srgbClr val="003994"/>
                          </a:solidFill>
                          <a:latin typeface="Arial" panose="020B0604020202020204" pitchFamily="34" charset="0"/>
                        </a:defRPr>
                      </a:lvl3pPr>
                      <a:lvl4pPr algn="l">
                        <a:spcBef>
                          <a:spcPct val="20000"/>
                        </a:spcBef>
                        <a:tabLst>
                          <a:tab pos="182563" algn="l"/>
                          <a:tab pos="3184525" algn="ctr"/>
                        </a:tabLst>
                        <a:defRPr sz="2000">
                          <a:solidFill>
                            <a:srgbClr val="003994"/>
                          </a:solidFill>
                          <a:latin typeface="Arial" panose="020B0604020202020204" pitchFamily="34" charset="0"/>
                        </a:defRPr>
                      </a:lvl4pPr>
                      <a:lvl5pPr algn="l">
                        <a:spcBef>
                          <a:spcPct val="20000"/>
                        </a:spcBef>
                        <a:tabLst>
                          <a:tab pos="182563" algn="l"/>
                          <a:tab pos="3184525" algn="ctr"/>
                        </a:tabLst>
                        <a:defRPr sz="2000">
                          <a:solidFill>
                            <a:srgbClr val="003994"/>
                          </a:solidFill>
                          <a:latin typeface="Arial" panose="020B0604020202020204" pitchFamily="34" charset="0"/>
                        </a:defRPr>
                      </a:lvl5pPr>
                      <a:lvl6pPr fontAlgn="base">
                        <a:spcBef>
                          <a:spcPct val="20000"/>
                        </a:spcBef>
                        <a:spcAft>
                          <a:spcPct val="0"/>
                        </a:spcAft>
                        <a:tabLst>
                          <a:tab pos="182563" algn="l"/>
                          <a:tab pos="3184525" algn="ctr"/>
                        </a:tabLst>
                        <a:defRPr sz="2000">
                          <a:solidFill>
                            <a:srgbClr val="003994"/>
                          </a:solidFill>
                          <a:latin typeface="Arial" panose="020B0604020202020204" pitchFamily="34" charset="0"/>
                        </a:defRPr>
                      </a:lvl6pPr>
                      <a:lvl7pPr fontAlgn="base">
                        <a:spcBef>
                          <a:spcPct val="20000"/>
                        </a:spcBef>
                        <a:spcAft>
                          <a:spcPct val="0"/>
                        </a:spcAft>
                        <a:tabLst>
                          <a:tab pos="182563" algn="l"/>
                          <a:tab pos="3184525" algn="ctr"/>
                        </a:tabLst>
                        <a:defRPr sz="2000">
                          <a:solidFill>
                            <a:srgbClr val="003994"/>
                          </a:solidFill>
                          <a:latin typeface="Arial" panose="020B0604020202020204" pitchFamily="34" charset="0"/>
                        </a:defRPr>
                      </a:lvl7pPr>
                      <a:lvl8pPr fontAlgn="base">
                        <a:spcBef>
                          <a:spcPct val="20000"/>
                        </a:spcBef>
                        <a:spcAft>
                          <a:spcPct val="0"/>
                        </a:spcAft>
                        <a:tabLst>
                          <a:tab pos="182563" algn="l"/>
                          <a:tab pos="3184525" algn="ctr"/>
                        </a:tabLst>
                        <a:defRPr sz="2000">
                          <a:solidFill>
                            <a:srgbClr val="003994"/>
                          </a:solidFill>
                          <a:latin typeface="Arial" panose="020B0604020202020204" pitchFamily="34" charset="0"/>
                        </a:defRPr>
                      </a:lvl8pPr>
                      <a:lvl9pPr fontAlgn="base">
                        <a:spcBef>
                          <a:spcPct val="20000"/>
                        </a:spcBef>
                        <a:spcAft>
                          <a:spcPct val="0"/>
                        </a:spcAft>
                        <a:tabLst>
                          <a:tab pos="182563" algn="l"/>
                          <a:tab pos="3184525" algn="ctr"/>
                        </a:tabLst>
                        <a:defRPr sz="2000">
                          <a:solidFill>
                            <a:srgbClr val="003994"/>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Times New Roman" panose="02020603050405020304" pitchFamily="18" charset="0"/>
                        <a:buChar char="-"/>
                        <a:tabLst>
                          <a:tab pos="182563" algn="l"/>
                          <a:tab pos="3184525" algn="ctr"/>
                        </a:tabLst>
                      </a:pPr>
                      <a:r>
                        <a:rPr kumimoji="0" lang="de-CH" altLang="de-IT" sz="1600" b="1" i="0" u="none" strike="noStrike" cap="none" normalizeH="0" baseline="0">
                          <a:ln>
                            <a:noFill/>
                          </a:ln>
                          <a:solidFill>
                            <a:srgbClr val="003994"/>
                          </a:solidFill>
                          <a:effectLst/>
                          <a:latin typeface="Arial" panose="020B0604020202020204" pitchFamily="34" charset="0"/>
                          <a:ea typeface="Times New Roman" panose="02020603050405020304" pitchFamily="18" charset="0"/>
                          <a:cs typeface="Arial" panose="020B0604020202020204" pitchFamily="34" charset="0"/>
                        </a:rPr>
                        <a:t> 	Entwürfe, Fertigungszeichnungen und -pläne von Bauteilen,   		Unterbaugruppen, ...</a:t>
                      </a:r>
                      <a:endParaRPr kumimoji="0" lang="de-CH" altLang="de-IT" sz="1600" b="0" i="0" u="none" strike="noStrike" cap="none" normalizeH="0" baseline="0">
                        <a:ln>
                          <a:noFill/>
                        </a:ln>
                        <a:solidFill>
                          <a:srgbClr val="003994"/>
                        </a:solidFill>
                        <a:effectLst/>
                        <a:latin typeface="Times New Roman" panose="02020603050405020304" pitchFamily="18" charset="0"/>
                        <a:ea typeface="Times New Roman" panose="02020603050405020304" pitchFamily="18"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000">
                          <a:solidFill>
                            <a:srgbClr val="003994"/>
                          </a:solidFill>
                          <a:latin typeface="Arial" panose="020B0604020202020204" pitchFamily="34" charset="0"/>
                        </a:defRPr>
                      </a:lvl1pPr>
                      <a:lvl2pPr algn="l">
                        <a:spcBef>
                          <a:spcPct val="20000"/>
                        </a:spcBef>
                        <a:defRPr sz="2000">
                          <a:solidFill>
                            <a:srgbClr val="003994"/>
                          </a:solidFill>
                          <a:latin typeface="Arial" panose="020B0604020202020204" pitchFamily="34" charset="0"/>
                        </a:defRPr>
                      </a:lvl2pPr>
                      <a:lvl3pPr algn="l">
                        <a:spcBef>
                          <a:spcPct val="20000"/>
                        </a:spcBef>
                        <a:defRPr sz="2000">
                          <a:solidFill>
                            <a:srgbClr val="003994"/>
                          </a:solidFill>
                          <a:latin typeface="Arial" panose="020B0604020202020204" pitchFamily="34" charset="0"/>
                        </a:defRPr>
                      </a:lvl3pPr>
                      <a:lvl4pPr algn="l">
                        <a:spcBef>
                          <a:spcPct val="20000"/>
                        </a:spcBef>
                        <a:defRPr sz="2000">
                          <a:solidFill>
                            <a:srgbClr val="003994"/>
                          </a:solidFill>
                          <a:latin typeface="Arial" panose="020B0604020202020204" pitchFamily="34" charset="0"/>
                        </a:defRPr>
                      </a:lvl4pPr>
                      <a:lvl5pPr algn="l">
                        <a:spcBef>
                          <a:spcPct val="20000"/>
                        </a:spcBef>
                        <a:defRPr sz="2000">
                          <a:solidFill>
                            <a:srgbClr val="003994"/>
                          </a:solidFill>
                          <a:latin typeface="Arial" panose="020B0604020202020204" pitchFamily="34" charset="0"/>
                        </a:defRPr>
                      </a:lvl5pPr>
                      <a:lvl6pPr fontAlgn="base">
                        <a:spcBef>
                          <a:spcPct val="20000"/>
                        </a:spcBef>
                        <a:spcAft>
                          <a:spcPct val="0"/>
                        </a:spcAft>
                        <a:defRPr sz="2000">
                          <a:solidFill>
                            <a:srgbClr val="003994"/>
                          </a:solidFill>
                          <a:latin typeface="Arial" panose="020B0604020202020204" pitchFamily="34" charset="0"/>
                        </a:defRPr>
                      </a:lvl6pPr>
                      <a:lvl7pPr fontAlgn="base">
                        <a:spcBef>
                          <a:spcPct val="20000"/>
                        </a:spcBef>
                        <a:spcAft>
                          <a:spcPct val="0"/>
                        </a:spcAft>
                        <a:defRPr sz="2000">
                          <a:solidFill>
                            <a:srgbClr val="003994"/>
                          </a:solidFill>
                          <a:latin typeface="Arial" panose="020B0604020202020204" pitchFamily="34" charset="0"/>
                        </a:defRPr>
                      </a:lvl7pPr>
                      <a:lvl8pPr fontAlgn="base">
                        <a:spcBef>
                          <a:spcPct val="20000"/>
                        </a:spcBef>
                        <a:spcAft>
                          <a:spcPct val="0"/>
                        </a:spcAft>
                        <a:defRPr sz="2000">
                          <a:solidFill>
                            <a:srgbClr val="003994"/>
                          </a:solidFill>
                          <a:latin typeface="Arial" panose="020B0604020202020204" pitchFamily="34" charset="0"/>
                        </a:defRPr>
                      </a:lvl8pPr>
                      <a:lvl9pPr fontAlgn="base">
                        <a:spcBef>
                          <a:spcPct val="20000"/>
                        </a:spcBef>
                        <a:spcAft>
                          <a:spcPct val="0"/>
                        </a:spcAft>
                        <a:defRPr sz="2000">
                          <a:solidFill>
                            <a:srgbClr val="003994"/>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CH" altLang="de-IT" sz="1600" b="1" i="0" u="none" strike="noStrike" cap="none" normalizeH="0" baseline="0">
                          <a:ln>
                            <a:noFill/>
                          </a:ln>
                          <a:solidFill>
                            <a:srgbClr val="003994"/>
                          </a:solidFill>
                          <a:effectLst/>
                          <a:latin typeface="Arial" panose="020B0604020202020204" pitchFamily="34" charset="0"/>
                          <a:ea typeface="Times New Roman" panose="02020603050405020304" pitchFamily="18" charset="0"/>
                          <a:cs typeface="Arial" panose="020B0604020202020204" pitchFamily="34" charset="0"/>
                        </a:rPr>
                        <a:t>X*</a:t>
                      </a:r>
                      <a:endParaRPr kumimoji="0" lang="de-CH" altLang="de-IT" sz="1600" b="0" i="0" u="none" strike="noStrike" cap="none" normalizeH="0" baseline="0">
                        <a:ln>
                          <a:noFill/>
                        </a:ln>
                        <a:solidFill>
                          <a:srgbClr val="003994"/>
                        </a:solidFill>
                        <a:effectLst/>
                        <a:latin typeface="Times New Roman" panose="02020603050405020304" pitchFamily="18" charset="0"/>
                        <a:ea typeface="Times New Roman" panose="02020603050405020304" pitchFamily="18"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000">
                          <a:solidFill>
                            <a:srgbClr val="003994"/>
                          </a:solidFill>
                          <a:latin typeface="Arial" panose="020B0604020202020204" pitchFamily="34" charset="0"/>
                        </a:defRPr>
                      </a:lvl1pPr>
                      <a:lvl2pPr algn="l">
                        <a:spcBef>
                          <a:spcPct val="20000"/>
                        </a:spcBef>
                        <a:defRPr sz="2000">
                          <a:solidFill>
                            <a:srgbClr val="003994"/>
                          </a:solidFill>
                          <a:latin typeface="Arial" panose="020B0604020202020204" pitchFamily="34" charset="0"/>
                        </a:defRPr>
                      </a:lvl2pPr>
                      <a:lvl3pPr algn="l">
                        <a:spcBef>
                          <a:spcPct val="20000"/>
                        </a:spcBef>
                        <a:defRPr sz="2000">
                          <a:solidFill>
                            <a:srgbClr val="003994"/>
                          </a:solidFill>
                          <a:latin typeface="Arial" panose="020B0604020202020204" pitchFamily="34" charset="0"/>
                        </a:defRPr>
                      </a:lvl3pPr>
                      <a:lvl4pPr algn="l">
                        <a:spcBef>
                          <a:spcPct val="20000"/>
                        </a:spcBef>
                        <a:defRPr sz="2000">
                          <a:solidFill>
                            <a:srgbClr val="003994"/>
                          </a:solidFill>
                          <a:latin typeface="Arial" panose="020B0604020202020204" pitchFamily="34" charset="0"/>
                        </a:defRPr>
                      </a:lvl4pPr>
                      <a:lvl5pPr algn="l">
                        <a:spcBef>
                          <a:spcPct val="20000"/>
                        </a:spcBef>
                        <a:defRPr sz="2000">
                          <a:solidFill>
                            <a:srgbClr val="003994"/>
                          </a:solidFill>
                          <a:latin typeface="Arial" panose="020B0604020202020204" pitchFamily="34" charset="0"/>
                        </a:defRPr>
                      </a:lvl5pPr>
                      <a:lvl6pPr fontAlgn="base">
                        <a:spcBef>
                          <a:spcPct val="20000"/>
                        </a:spcBef>
                        <a:spcAft>
                          <a:spcPct val="0"/>
                        </a:spcAft>
                        <a:defRPr sz="2000">
                          <a:solidFill>
                            <a:srgbClr val="003994"/>
                          </a:solidFill>
                          <a:latin typeface="Arial" panose="020B0604020202020204" pitchFamily="34" charset="0"/>
                        </a:defRPr>
                      </a:lvl6pPr>
                      <a:lvl7pPr fontAlgn="base">
                        <a:spcBef>
                          <a:spcPct val="20000"/>
                        </a:spcBef>
                        <a:spcAft>
                          <a:spcPct val="0"/>
                        </a:spcAft>
                        <a:defRPr sz="2000">
                          <a:solidFill>
                            <a:srgbClr val="003994"/>
                          </a:solidFill>
                          <a:latin typeface="Arial" panose="020B0604020202020204" pitchFamily="34" charset="0"/>
                        </a:defRPr>
                      </a:lvl7pPr>
                      <a:lvl8pPr fontAlgn="base">
                        <a:spcBef>
                          <a:spcPct val="20000"/>
                        </a:spcBef>
                        <a:spcAft>
                          <a:spcPct val="0"/>
                        </a:spcAft>
                        <a:defRPr sz="2000">
                          <a:solidFill>
                            <a:srgbClr val="003994"/>
                          </a:solidFill>
                          <a:latin typeface="Arial" panose="020B0604020202020204" pitchFamily="34" charset="0"/>
                        </a:defRPr>
                      </a:lvl8pPr>
                      <a:lvl9pPr fontAlgn="base">
                        <a:spcBef>
                          <a:spcPct val="20000"/>
                        </a:spcBef>
                        <a:spcAft>
                          <a:spcPct val="0"/>
                        </a:spcAft>
                        <a:defRPr sz="2000">
                          <a:solidFill>
                            <a:srgbClr val="003994"/>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CH" altLang="de-IT" sz="1600" b="1" i="0" u="none" strike="noStrike" cap="none" normalizeH="0" baseline="0">
                          <a:ln>
                            <a:noFill/>
                          </a:ln>
                          <a:solidFill>
                            <a:srgbClr val="003994"/>
                          </a:solidFill>
                          <a:effectLst/>
                          <a:latin typeface="Arial" panose="020B0604020202020204" pitchFamily="34" charset="0"/>
                          <a:ea typeface="Times New Roman" panose="02020603050405020304" pitchFamily="18" charset="0"/>
                          <a:cs typeface="Arial" panose="020B0604020202020204" pitchFamily="34" charset="0"/>
                        </a:rPr>
                        <a:t>X</a:t>
                      </a:r>
                      <a:endParaRPr kumimoji="0" lang="de-CH" altLang="de-IT" sz="1600" b="0" i="0" u="none" strike="noStrike" cap="none" normalizeH="0" baseline="0">
                        <a:ln>
                          <a:noFill/>
                        </a:ln>
                        <a:solidFill>
                          <a:srgbClr val="003994"/>
                        </a:solidFill>
                        <a:effectLst/>
                        <a:latin typeface="Times New Roman" panose="02020603050405020304" pitchFamily="18" charset="0"/>
                        <a:ea typeface="Times New Roman" panose="02020603050405020304" pitchFamily="18"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31641423"/>
                  </a:ext>
                </a:extLst>
              </a:tr>
              <a:tr h="346075">
                <a:tc>
                  <a:txBody>
                    <a:bodyPr/>
                    <a:lstStyle>
                      <a:lvl1pPr algn="l">
                        <a:spcBef>
                          <a:spcPct val="20000"/>
                        </a:spcBef>
                        <a:tabLst>
                          <a:tab pos="182563" algn="l"/>
                          <a:tab pos="3184525" algn="ctr"/>
                        </a:tabLst>
                        <a:defRPr sz="2000">
                          <a:solidFill>
                            <a:srgbClr val="003994"/>
                          </a:solidFill>
                          <a:latin typeface="Arial" panose="020B0604020202020204" pitchFamily="34" charset="0"/>
                        </a:defRPr>
                      </a:lvl1pPr>
                      <a:lvl2pPr algn="l">
                        <a:spcBef>
                          <a:spcPct val="20000"/>
                        </a:spcBef>
                        <a:tabLst>
                          <a:tab pos="182563" algn="l"/>
                          <a:tab pos="3184525" algn="ctr"/>
                        </a:tabLst>
                        <a:defRPr sz="2000">
                          <a:solidFill>
                            <a:srgbClr val="003994"/>
                          </a:solidFill>
                          <a:latin typeface="Arial" panose="020B0604020202020204" pitchFamily="34" charset="0"/>
                        </a:defRPr>
                      </a:lvl2pPr>
                      <a:lvl3pPr algn="l">
                        <a:spcBef>
                          <a:spcPct val="20000"/>
                        </a:spcBef>
                        <a:tabLst>
                          <a:tab pos="182563" algn="l"/>
                          <a:tab pos="3184525" algn="ctr"/>
                        </a:tabLst>
                        <a:defRPr sz="2000">
                          <a:solidFill>
                            <a:srgbClr val="003994"/>
                          </a:solidFill>
                          <a:latin typeface="Arial" panose="020B0604020202020204" pitchFamily="34" charset="0"/>
                        </a:defRPr>
                      </a:lvl3pPr>
                      <a:lvl4pPr algn="l">
                        <a:spcBef>
                          <a:spcPct val="20000"/>
                        </a:spcBef>
                        <a:tabLst>
                          <a:tab pos="182563" algn="l"/>
                          <a:tab pos="3184525" algn="ctr"/>
                        </a:tabLst>
                        <a:defRPr sz="2000">
                          <a:solidFill>
                            <a:srgbClr val="003994"/>
                          </a:solidFill>
                          <a:latin typeface="Arial" panose="020B0604020202020204" pitchFamily="34" charset="0"/>
                        </a:defRPr>
                      </a:lvl4pPr>
                      <a:lvl5pPr algn="l">
                        <a:spcBef>
                          <a:spcPct val="20000"/>
                        </a:spcBef>
                        <a:tabLst>
                          <a:tab pos="182563" algn="l"/>
                          <a:tab pos="3184525" algn="ctr"/>
                        </a:tabLst>
                        <a:defRPr sz="2000">
                          <a:solidFill>
                            <a:srgbClr val="003994"/>
                          </a:solidFill>
                          <a:latin typeface="Arial" panose="020B0604020202020204" pitchFamily="34" charset="0"/>
                        </a:defRPr>
                      </a:lvl5pPr>
                      <a:lvl6pPr fontAlgn="base">
                        <a:spcBef>
                          <a:spcPct val="20000"/>
                        </a:spcBef>
                        <a:spcAft>
                          <a:spcPct val="0"/>
                        </a:spcAft>
                        <a:tabLst>
                          <a:tab pos="182563" algn="l"/>
                          <a:tab pos="3184525" algn="ctr"/>
                        </a:tabLst>
                        <a:defRPr sz="2000">
                          <a:solidFill>
                            <a:srgbClr val="003994"/>
                          </a:solidFill>
                          <a:latin typeface="Arial" panose="020B0604020202020204" pitchFamily="34" charset="0"/>
                        </a:defRPr>
                      </a:lvl6pPr>
                      <a:lvl7pPr fontAlgn="base">
                        <a:spcBef>
                          <a:spcPct val="20000"/>
                        </a:spcBef>
                        <a:spcAft>
                          <a:spcPct val="0"/>
                        </a:spcAft>
                        <a:tabLst>
                          <a:tab pos="182563" algn="l"/>
                          <a:tab pos="3184525" algn="ctr"/>
                        </a:tabLst>
                        <a:defRPr sz="2000">
                          <a:solidFill>
                            <a:srgbClr val="003994"/>
                          </a:solidFill>
                          <a:latin typeface="Arial" panose="020B0604020202020204" pitchFamily="34" charset="0"/>
                        </a:defRPr>
                      </a:lvl7pPr>
                      <a:lvl8pPr fontAlgn="base">
                        <a:spcBef>
                          <a:spcPct val="20000"/>
                        </a:spcBef>
                        <a:spcAft>
                          <a:spcPct val="0"/>
                        </a:spcAft>
                        <a:tabLst>
                          <a:tab pos="182563" algn="l"/>
                          <a:tab pos="3184525" algn="ctr"/>
                        </a:tabLst>
                        <a:defRPr sz="2000">
                          <a:solidFill>
                            <a:srgbClr val="003994"/>
                          </a:solidFill>
                          <a:latin typeface="Arial" panose="020B0604020202020204" pitchFamily="34" charset="0"/>
                        </a:defRPr>
                      </a:lvl8pPr>
                      <a:lvl9pPr fontAlgn="base">
                        <a:spcBef>
                          <a:spcPct val="20000"/>
                        </a:spcBef>
                        <a:spcAft>
                          <a:spcPct val="0"/>
                        </a:spcAft>
                        <a:tabLst>
                          <a:tab pos="182563" algn="l"/>
                          <a:tab pos="3184525" algn="ctr"/>
                        </a:tabLst>
                        <a:defRPr sz="2000">
                          <a:solidFill>
                            <a:srgbClr val="003994"/>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Times New Roman" panose="02020603050405020304" pitchFamily="18" charset="0"/>
                        <a:buChar char="-"/>
                        <a:tabLst>
                          <a:tab pos="182563" algn="l"/>
                          <a:tab pos="3184525" algn="ctr"/>
                        </a:tabLst>
                      </a:pPr>
                      <a:r>
                        <a:rPr kumimoji="0" lang="de-CH" altLang="de-IT" sz="1600" b="1" i="0" u="none" strike="noStrike" cap="none" normalizeH="0" baseline="0">
                          <a:ln>
                            <a:noFill/>
                          </a:ln>
                          <a:solidFill>
                            <a:srgbClr val="003994"/>
                          </a:solidFill>
                          <a:effectLst/>
                          <a:latin typeface="Arial" panose="020B0604020202020204" pitchFamily="34" charset="0"/>
                          <a:ea typeface="Times New Roman" panose="02020603050405020304" pitchFamily="18" charset="0"/>
                          <a:cs typeface="Arial" panose="020B0604020202020204" pitchFamily="34" charset="0"/>
                        </a:rPr>
                        <a:t>	eine Liste der angewandten Spezifikationen </a:t>
                      </a:r>
                      <a:endParaRPr kumimoji="0" lang="de-CH" altLang="de-IT" sz="1600" b="0" i="0" u="none" strike="noStrike" cap="none" normalizeH="0" baseline="0">
                        <a:ln>
                          <a:noFill/>
                        </a:ln>
                        <a:solidFill>
                          <a:srgbClr val="003994"/>
                        </a:solidFill>
                        <a:effectLst/>
                        <a:latin typeface="Times New Roman" panose="02020603050405020304" pitchFamily="18" charset="0"/>
                        <a:ea typeface="Times New Roman" panose="02020603050405020304" pitchFamily="18"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000">
                          <a:solidFill>
                            <a:srgbClr val="003994"/>
                          </a:solidFill>
                          <a:latin typeface="Arial" panose="020B0604020202020204" pitchFamily="34" charset="0"/>
                        </a:defRPr>
                      </a:lvl1pPr>
                      <a:lvl2pPr algn="l">
                        <a:spcBef>
                          <a:spcPct val="20000"/>
                        </a:spcBef>
                        <a:defRPr sz="2000">
                          <a:solidFill>
                            <a:srgbClr val="003994"/>
                          </a:solidFill>
                          <a:latin typeface="Arial" panose="020B0604020202020204" pitchFamily="34" charset="0"/>
                        </a:defRPr>
                      </a:lvl2pPr>
                      <a:lvl3pPr algn="l">
                        <a:spcBef>
                          <a:spcPct val="20000"/>
                        </a:spcBef>
                        <a:defRPr sz="2000">
                          <a:solidFill>
                            <a:srgbClr val="003994"/>
                          </a:solidFill>
                          <a:latin typeface="Arial" panose="020B0604020202020204" pitchFamily="34" charset="0"/>
                        </a:defRPr>
                      </a:lvl3pPr>
                      <a:lvl4pPr algn="l">
                        <a:spcBef>
                          <a:spcPct val="20000"/>
                        </a:spcBef>
                        <a:defRPr sz="2000">
                          <a:solidFill>
                            <a:srgbClr val="003994"/>
                          </a:solidFill>
                          <a:latin typeface="Arial" panose="020B0604020202020204" pitchFamily="34" charset="0"/>
                        </a:defRPr>
                      </a:lvl4pPr>
                      <a:lvl5pPr algn="l">
                        <a:spcBef>
                          <a:spcPct val="20000"/>
                        </a:spcBef>
                        <a:defRPr sz="2000">
                          <a:solidFill>
                            <a:srgbClr val="003994"/>
                          </a:solidFill>
                          <a:latin typeface="Arial" panose="020B0604020202020204" pitchFamily="34" charset="0"/>
                        </a:defRPr>
                      </a:lvl5pPr>
                      <a:lvl6pPr fontAlgn="base">
                        <a:spcBef>
                          <a:spcPct val="20000"/>
                        </a:spcBef>
                        <a:spcAft>
                          <a:spcPct val="0"/>
                        </a:spcAft>
                        <a:defRPr sz="2000">
                          <a:solidFill>
                            <a:srgbClr val="003994"/>
                          </a:solidFill>
                          <a:latin typeface="Arial" panose="020B0604020202020204" pitchFamily="34" charset="0"/>
                        </a:defRPr>
                      </a:lvl6pPr>
                      <a:lvl7pPr fontAlgn="base">
                        <a:spcBef>
                          <a:spcPct val="20000"/>
                        </a:spcBef>
                        <a:spcAft>
                          <a:spcPct val="0"/>
                        </a:spcAft>
                        <a:defRPr sz="2000">
                          <a:solidFill>
                            <a:srgbClr val="003994"/>
                          </a:solidFill>
                          <a:latin typeface="Arial" panose="020B0604020202020204" pitchFamily="34" charset="0"/>
                        </a:defRPr>
                      </a:lvl7pPr>
                      <a:lvl8pPr fontAlgn="base">
                        <a:spcBef>
                          <a:spcPct val="20000"/>
                        </a:spcBef>
                        <a:spcAft>
                          <a:spcPct val="0"/>
                        </a:spcAft>
                        <a:defRPr sz="2000">
                          <a:solidFill>
                            <a:srgbClr val="003994"/>
                          </a:solidFill>
                          <a:latin typeface="Arial" panose="020B0604020202020204" pitchFamily="34" charset="0"/>
                        </a:defRPr>
                      </a:lvl8pPr>
                      <a:lvl9pPr fontAlgn="base">
                        <a:spcBef>
                          <a:spcPct val="20000"/>
                        </a:spcBef>
                        <a:spcAft>
                          <a:spcPct val="0"/>
                        </a:spcAft>
                        <a:defRPr sz="2000">
                          <a:solidFill>
                            <a:srgbClr val="003994"/>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CH" altLang="de-IT" sz="1600" b="1" i="0" u="none" strike="noStrike" cap="none" normalizeH="0" baseline="0">
                          <a:ln>
                            <a:noFill/>
                          </a:ln>
                          <a:solidFill>
                            <a:srgbClr val="003994"/>
                          </a:solidFill>
                          <a:effectLst/>
                          <a:latin typeface="Arial" panose="020B0604020202020204" pitchFamily="34" charset="0"/>
                          <a:ea typeface="Times New Roman" panose="02020603050405020304" pitchFamily="18" charset="0"/>
                          <a:cs typeface="Arial" panose="020B0604020202020204" pitchFamily="34" charset="0"/>
                        </a:rPr>
                        <a:t>X*</a:t>
                      </a:r>
                      <a:endParaRPr kumimoji="0" lang="de-CH" altLang="de-IT" sz="1600" b="0" i="0" u="none" strike="noStrike" cap="none" normalizeH="0" baseline="0">
                        <a:ln>
                          <a:noFill/>
                        </a:ln>
                        <a:solidFill>
                          <a:srgbClr val="003994"/>
                        </a:solidFill>
                        <a:effectLst/>
                        <a:latin typeface="Times New Roman" panose="02020603050405020304" pitchFamily="18" charset="0"/>
                        <a:ea typeface="Times New Roman" panose="02020603050405020304" pitchFamily="18"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000">
                          <a:solidFill>
                            <a:srgbClr val="003994"/>
                          </a:solidFill>
                          <a:latin typeface="Arial" panose="020B0604020202020204" pitchFamily="34" charset="0"/>
                        </a:defRPr>
                      </a:lvl1pPr>
                      <a:lvl2pPr algn="l">
                        <a:spcBef>
                          <a:spcPct val="20000"/>
                        </a:spcBef>
                        <a:defRPr sz="2000">
                          <a:solidFill>
                            <a:srgbClr val="003994"/>
                          </a:solidFill>
                          <a:latin typeface="Arial" panose="020B0604020202020204" pitchFamily="34" charset="0"/>
                        </a:defRPr>
                      </a:lvl2pPr>
                      <a:lvl3pPr algn="l">
                        <a:spcBef>
                          <a:spcPct val="20000"/>
                        </a:spcBef>
                        <a:defRPr sz="2000">
                          <a:solidFill>
                            <a:srgbClr val="003994"/>
                          </a:solidFill>
                          <a:latin typeface="Arial" panose="020B0604020202020204" pitchFamily="34" charset="0"/>
                        </a:defRPr>
                      </a:lvl3pPr>
                      <a:lvl4pPr algn="l">
                        <a:spcBef>
                          <a:spcPct val="20000"/>
                        </a:spcBef>
                        <a:defRPr sz="2000">
                          <a:solidFill>
                            <a:srgbClr val="003994"/>
                          </a:solidFill>
                          <a:latin typeface="Arial" panose="020B0604020202020204" pitchFamily="34" charset="0"/>
                        </a:defRPr>
                      </a:lvl4pPr>
                      <a:lvl5pPr algn="l">
                        <a:spcBef>
                          <a:spcPct val="20000"/>
                        </a:spcBef>
                        <a:defRPr sz="2000">
                          <a:solidFill>
                            <a:srgbClr val="003994"/>
                          </a:solidFill>
                          <a:latin typeface="Arial" panose="020B0604020202020204" pitchFamily="34" charset="0"/>
                        </a:defRPr>
                      </a:lvl5pPr>
                      <a:lvl6pPr fontAlgn="base">
                        <a:spcBef>
                          <a:spcPct val="20000"/>
                        </a:spcBef>
                        <a:spcAft>
                          <a:spcPct val="0"/>
                        </a:spcAft>
                        <a:defRPr sz="2000">
                          <a:solidFill>
                            <a:srgbClr val="003994"/>
                          </a:solidFill>
                          <a:latin typeface="Arial" panose="020B0604020202020204" pitchFamily="34" charset="0"/>
                        </a:defRPr>
                      </a:lvl6pPr>
                      <a:lvl7pPr fontAlgn="base">
                        <a:spcBef>
                          <a:spcPct val="20000"/>
                        </a:spcBef>
                        <a:spcAft>
                          <a:spcPct val="0"/>
                        </a:spcAft>
                        <a:defRPr sz="2000">
                          <a:solidFill>
                            <a:srgbClr val="003994"/>
                          </a:solidFill>
                          <a:latin typeface="Arial" panose="020B0604020202020204" pitchFamily="34" charset="0"/>
                        </a:defRPr>
                      </a:lvl7pPr>
                      <a:lvl8pPr fontAlgn="base">
                        <a:spcBef>
                          <a:spcPct val="20000"/>
                        </a:spcBef>
                        <a:spcAft>
                          <a:spcPct val="0"/>
                        </a:spcAft>
                        <a:defRPr sz="2000">
                          <a:solidFill>
                            <a:srgbClr val="003994"/>
                          </a:solidFill>
                          <a:latin typeface="Arial" panose="020B0604020202020204" pitchFamily="34" charset="0"/>
                        </a:defRPr>
                      </a:lvl8pPr>
                      <a:lvl9pPr fontAlgn="base">
                        <a:spcBef>
                          <a:spcPct val="20000"/>
                        </a:spcBef>
                        <a:spcAft>
                          <a:spcPct val="0"/>
                        </a:spcAft>
                        <a:defRPr sz="2000">
                          <a:solidFill>
                            <a:srgbClr val="003994"/>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CH" altLang="de-IT" sz="1600" b="1" i="0" u="none" strike="noStrike" cap="none" normalizeH="0" baseline="0">
                          <a:ln>
                            <a:noFill/>
                          </a:ln>
                          <a:solidFill>
                            <a:srgbClr val="003994"/>
                          </a:solidFill>
                          <a:effectLst/>
                          <a:latin typeface="Arial" panose="020B0604020202020204" pitchFamily="34" charset="0"/>
                          <a:ea typeface="Times New Roman" panose="02020603050405020304" pitchFamily="18" charset="0"/>
                          <a:cs typeface="Arial" panose="020B0604020202020204" pitchFamily="34" charset="0"/>
                        </a:rPr>
                        <a:t>X</a:t>
                      </a:r>
                      <a:endParaRPr kumimoji="0" lang="de-CH" altLang="de-IT" sz="1600" b="0" i="0" u="none" strike="noStrike" cap="none" normalizeH="0" baseline="0">
                        <a:ln>
                          <a:noFill/>
                        </a:ln>
                        <a:solidFill>
                          <a:srgbClr val="003994"/>
                        </a:solidFill>
                        <a:effectLst/>
                        <a:latin typeface="Times New Roman" panose="02020603050405020304" pitchFamily="18" charset="0"/>
                        <a:ea typeface="Times New Roman" panose="02020603050405020304" pitchFamily="18"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50495310"/>
                  </a:ext>
                </a:extLst>
              </a:tr>
              <a:tr h="346075">
                <a:tc>
                  <a:txBody>
                    <a:bodyPr/>
                    <a:lstStyle>
                      <a:lvl1pPr algn="l">
                        <a:spcBef>
                          <a:spcPct val="20000"/>
                        </a:spcBef>
                        <a:tabLst>
                          <a:tab pos="182563" algn="l"/>
                          <a:tab pos="3184525" algn="ctr"/>
                        </a:tabLst>
                        <a:defRPr sz="2000">
                          <a:solidFill>
                            <a:srgbClr val="003994"/>
                          </a:solidFill>
                          <a:latin typeface="Arial" panose="020B0604020202020204" pitchFamily="34" charset="0"/>
                        </a:defRPr>
                      </a:lvl1pPr>
                      <a:lvl2pPr algn="l">
                        <a:spcBef>
                          <a:spcPct val="20000"/>
                        </a:spcBef>
                        <a:tabLst>
                          <a:tab pos="182563" algn="l"/>
                          <a:tab pos="3184525" algn="ctr"/>
                        </a:tabLst>
                        <a:defRPr sz="2000">
                          <a:solidFill>
                            <a:srgbClr val="003994"/>
                          </a:solidFill>
                          <a:latin typeface="Arial" panose="020B0604020202020204" pitchFamily="34" charset="0"/>
                        </a:defRPr>
                      </a:lvl2pPr>
                      <a:lvl3pPr algn="l">
                        <a:spcBef>
                          <a:spcPct val="20000"/>
                        </a:spcBef>
                        <a:tabLst>
                          <a:tab pos="182563" algn="l"/>
                          <a:tab pos="3184525" algn="ctr"/>
                        </a:tabLst>
                        <a:defRPr sz="2000">
                          <a:solidFill>
                            <a:srgbClr val="003994"/>
                          </a:solidFill>
                          <a:latin typeface="Arial" panose="020B0604020202020204" pitchFamily="34" charset="0"/>
                        </a:defRPr>
                      </a:lvl3pPr>
                      <a:lvl4pPr algn="l">
                        <a:spcBef>
                          <a:spcPct val="20000"/>
                        </a:spcBef>
                        <a:tabLst>
                          <a:tab pos="182563" algn="l"/>
                          <a:tab pos="3184525" algn="ctr"/>
                        </a:tabLst>
                        <a:defRPr sz="2000">
                          <a:solidFill>
                            <a:srgbClr val="003994"/>
                          </a:solidFill>
                          <a:latin typeface="Arial" panose="020B0604020202020204" pitchFamily="34" charset="0"/>
                        </a:defRPr>
                      </a:lvl4pPr>
                      <a:lvl5pPr algn="l">
                        <a:spcBef>
                          <a:spcPct val="20000"/>
                        </a:spcBef>
                        <a:tabLst>
                          <a:tab pos="182563" algn="l"/>
                          <a:tab pos="3184525" algn="ctr"/>
                        </a:tabLst>
                        <a:defRPr sz="2000">
                          <a:solidFill>
                            <a:srgbClr val="003994"/>
                          </a:solidFill>
                          <a:latin typeface="Arial" panose="020B0604020202020204" pitchFamily="34" charset="0"/>
                        </a:defRPr>
                      </a:lvl5pPr>
                      <a:lvl6pPr fontAlgn="base">
                        <a:spcBef>
                          <a:spcPct val="20000"/>
                        </a:spcBef>
                        <a:spcAft>
                          <a:spcPct val="0"/>
                        </a:spcAft>
                        <a:tabLst>
                          <a:tab pos="182563" algn="l"/>
                          <a:tab pos="3184525" algn="ctr"/>
                        </a:tabLst>
                        <a:defRPr sz="2000">
                          <a:solidFill>
                            <a:srgbClr val="003994"/>
                          </a:solidFill>
                          <a:latin typeface="Arial" panose="020B0604020202020204" pitchFamily="34" charset="0"/>
                        </a:defRPr>
                      </a:lvl6pPr>
                      <a:lvl7pPr fontAlgn="base">
                        <a:spcBef>
                          <a:spcPct val="20000"/>
                        </a:spcBef>
                        <a:spcAft>
                          <a:spcPct val="0"/>
                        </a:spcAft>
                        <a:tabLst>
                          <a:tab pos="182563" algn="l"/>
                          <a:tab pos="3184525" algn="ctr"/>
                        </a:tabLst>
                        <a:defRPr sz="2000">
                          <a:solidFill>
                            <a:srgbClr val="003994"/>
                          </a:solidFill>
                          <a:latin typeface="Arial" panose="020B0604020202020204" pitchFamily="34" charset="0"/>
                        </a:defRPr>
                      </a:lvl7pPr>
                      <a:lvl8pPr fontAlgn="base">
                        <a:spcBef>
                          <a:spcPct val="20000"/>
                        </a:spcBef>
                        <a:spcAft>
                          <a:spcPct val="0"/>
                        </a:spcAft>
                        <a:tabLst>
                          <a:tab pos="182563" algn="l"/>
                          <a:tab pos="3184525" algn="ctr"/>
                        </a:tabLst>
                        <a:defRPr sz="2000">
                          <a:solidFill>
                            <a:srgbClr val="003994"/>
                          </a:solidFill>
                          <a:latin typeface="Arial" panose="020B0604020202020204" pitchFamily="34" charset="0"/>
                        </a:defRPr>
                      </a:lvl8pPr>
                      <a:lvl9pPr fontAlgn="base">
                        <a:spcBef>
                          <a:spcPct val="20000"/>
                        </a:spcBef>
                        <a:spcAft>
                          <a:spcPct val="0"/>
                        </a:spcAft>
                        <a:tabLst>
                          <a:tab pos="182563" algn="l"/>
                          <a:tab pos="3184525" algn="ctr"/>
                        </a:tabLst>
                        <a:defRPr sz="2000">
                          <a:solidFill>
                            <a:srgbClr val="003994"/>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Times New Roman" panose="02020603050405020304" pitchFamily="18" charset="0"/>
                        <a:buChar char="-"/>
                        <a:tabLst>
                          <a:tab pos="182563" algn="l"/>
                          <a:tab pos="3184525" algn="ctr"/>
                        </a:tabLst>
                      </a:pPr>
                      <a:r>
                        <a:rPr kumimoji="0" lang="de-CH" altLang="de-IT" sz="1600" b="1" i="0" u="none" strike="noStrike" cap="none" normalizeH="0" baseline="0">
                          <a:ln>
                            <a:noFill/>
                          </a:ln>
                          <a:solidFill>
                            <a:srgbClr val="003994"/>
                          </a:solidFill>
                          <a:effectLst/>
                          <a:latin typeface="Arial" panose="020B0604020202020204" pitchFamily="34" charset="0"/>
                          <a:ea typeface="Times New Roman" panose="02020603050405020304" pitchFamily="18" charset="0"/>
                          <a:cs typeface="Arial" panose="020B0604020202020204" pitchFamily="34" charset="0"/>
                        </a:rPr>
                        <a:t>	die Ergebnisse der Konstruktionsberechnungen, Prüfungen usw.</a:t>
                      </a:r>
                      <a:endParaRPr kumimoji="0" lang="de-CH" altLang="de-IT" sz="1600" b="0" i="0" u="none" strike="noStrike" cap="none" normalizeH="0" baseline="0">
                        <a:ln>
                          <a:noFill/>
                        </a:ln>
                        <a:solidFill>
                          <a:srgbClr val="003994"/>
                        </a:solidFill>
                        <a:effectLst/>
                        <a:latin typeface="Times New Roman" panose="02020603050405020304" pitchFamily="18" charset="0"/>
                        <a:ea typeface="Times New Roman" panose="02020603050405020304" pitchFamily="18"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000">
                          <a:solidFill>
                            <a:srgbClr val="003994"/>
                          </a:solidFill>
                          <a:latin typeface="Arial" panose="020B0604020202020204" pitchFamily="34" charset="0"/>
                        </a:defRPr>
                      </a:lvl1pPr>
                      <a:lvl2pPr algn="l">
                        <a:spcBef>
                          <a:spcPct val="20000"/>
                        </a:spcBef>
                        <a:defRPr sz="2000">
                          <a:solidFill>
                            <a:srgbClr val="003994"/>
                          </a:solidFill>
                          <a:latin typeface="Arial" panose="020B0604020202020204" pitchFamily="34" charset="0"/>
                        </a:defRPr>
                      </a:lvl2pPr>
                      <a:lvl3pPr algn="l">
                        <a:spcBef>
                          <a:spcPct val="20000"/>
                        </a:spcBef>
                        <a:defRPr sz="2000">
                          <a:solidFill>
                            <a:srgbClr val="003994"/>
                          </a:solidFill>
                          <a:latin typeface="Arial" panose="020B0604020202020204" pitchFamily="34" charset="0"/>
                        </a:defRPr>
                      </a:lvl3pPr>
                      <a:lvl4pPr algn="l">
                        <a:spcBef>
                          <a:spcPct val="20000"/>
                        </a:spcBef>
                        <a:defRPr sz="2000">
                          <a:solidFill>
                            <a:srgbClr val="003994"/>
                          </a:solidFill>
                          <a:latin typeface="Arial" panose="020B0604020202020204" pitchFamily="34" charset="0"/>
                        </a:defRPr>
                      </a:lvl4pPr>
                      <a:lvl5pPr algn="l">
                        <a:spcBef>
                          <a:spcPct val="20000"/>
                        </a:spcBef>
                        <a:defRPr sz="2000">
                          <a:solidFill>
                            <a:srgbClr val="003994"/>
                          </a:solidFill>
                          <a:latin typeface="Arial" panose="020B0604020202020204" pitchFamily="34" charset="0"/>
                        </a:defRPr>
                      </a:lvl5pPr>
                      <a:lvl6pPr fontAlgn="base">
                        <a:spcBef>
                          <a:spcPct val="20000"/>
                        </a:spcBef>
                        <a:spcAft>
                          <a:spcPct val="0"/>
                        </a:spcAft>
                        <a:defRPr sz="2000">
                          <a:solidFill>
                            <a:srgbClr val="003994"/>
                          </a:solidFill>
                          <a:latin typeface="Arial" panose="020B0604020202020204" pitchFamily="34" charset="0"/>
                        </a:defRPr>
                      </a:lvl6pPr>
                      <a:lvl7pPr fontAlgn="base">
                        <a:spcBef>
                          <a:spcPct val="20000"/>
                        </a:spcBef>
                        <a:spcAft>
                          <a:spcPct val="0"/>
                        </a:spcAft>
                        <a:defRPr sz="2000">
                          <a:solidFill>
                            <a:srgbClr val="003994"/>
                          </a:solidFill>
                          <a:latin typeface="Arial" panose="020B0604020202020204" pitchFamily="34" charset="0"/>
                        </a:defRPr>
                      </a:lvl7pPr>
                      <a:lvl8pPr fontAlgn="base">
                        <a:spcBef>
                          <a:spcPct val="20000"/>
                        </a:spcBef>
                        <a:spcAft>
                          <a:spcPct val="0"/>
                        </a:spcAft>
                        <a:defRPr sz="2000">
                          <a:solidFill>
                            <a:srgbClr val="003994"/>
                          </a:solidFill>
                          <a:latin typeface="Arial" panose="020B0604020202020204" pitchFamily="34" charset="0"/>
                        </a:defRPr>
                      </a:lvl8pPr>
                      <a:lvl9pPr fontAlgn="base">
                        <a:spcBef>
                          <a:spcPct val="20000"/>
                        </a:spcBef>
                        <a:spcAft>
                          <a:spcPct val="0"/>
                        </a:spcAft>
                        <a:defRPr sz="2000">
                          <a:solidFill>
                            <a:srgbClr val="003994"/>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CH" altLang="de-IT" sz="1600" b="1" i="0" u="none" strike="noStrike" cap="none" normalizeH="0" baseline="0">
                          <a:ln>
                            <a:noFill/>
                          </a:ln>
                          <a:solidFill>
                            <a:srgbClr val="003994"/>
                          </a:solidFill>
                          <a:effectLst/>
                          <a:latin typeface="Arial" panose="020B0604020202020204" pitchFamily="34" charset="0"/>
                          <a:ea typeface="Times New Roman" panose="02020603050405020304" pitchFamily="18" charset="0"/>
                          <a:cs typeface="Arial" panose="020B0604020202020204" pitchFamily="34" charset="0"/>
                        </a:rPr>
                        <a:t>X*</a:t>
                      </a:r>
                      <a:endParaRPr kumimoji="0" lang="de-CH" altLang="de-IT" sz="1600" b="0" i="0" u="none" strike="noStrike" cap="none" normalizeH="0" baseline="0">
                        <a:ln>
                          <a:noFill/>
                        </a:ln>
                        <a:solidFill>
                          <a:srgbClr val="003994"/>
                        </a:solidFill>
                        <a:effectLst/>
                        <a:latin typeface="Times New Roman" panose="02020603050405020304" pitchFamily="18" charset="0"/>
                        <a:ea typeface="Times New Roman" panose="02020603050405020304" pitchFamily="18"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000">
                          <a:solidFill>
                            <a:srgbClr val="003994"/>
                          </a:solidFill>
                          <a:latin typeface="Arial" panose="020B0604020202020204" pitchFamily="34" charset="0"/>
                        </a:defRPr>
                      </a:lvl1pPr>
                      <a:lvl2pPr algn="l">
                        <a:spcBef>
                          <a:spcPct val="20000"/>
                        </a:spcBef>
                        <a:defRPr sz="2000">
                          <a:solidFill>
                            <a:srgbClr val="003994"/>
                          </a:solidFill>
                          <a:latin typeface="Arial" panose="020B0604020202020204" pitchFamily="34" charset="0"/>
                        </a:defRPr>
                      </a:lvl2pPr>
                      <a:lvl3pPr algn="l">
                        <a:spcBef>
                          <a:spcPct val="20000"/>
                        </a:spcBef>
                        <a:defRPr sz="2000">
                          <a:solidFill>
                            <a:srgbClr val="003994"/>
                          </a:solidFill>
                          <a:latin typeface="Arial" panose="020B0604020202020204" pitchFamily="34" charset="0"/>
                        </a:defRPr>
                      </a:lvl3pPr>
                      <a:lvl4pPr algn="l">
                        <a:spcBef>
                          <a:spcPct val="20000"/>
                        </a:spcBef>
                        <a:defRPr sz="2000">
                          <a:solidFill>
                            <a:srgbClr val="003994"/>
                          </a:solidFill>
                          <a:latin typeface="Arial" panose="020B0604020202020204" pitchFamily="34" charset="0"/>
                        </a:defRPr>
                      </a:lvl4pPr>
                      <a:lvl5pPr algn="l">
                        <a:spcBef>
                          <a:spcPct val="20000"/>
                        </a:spcBef>
                        <a:defRPr sz="2000">
                          <a:solidFill>
                            <a:srgbClr val="003994"/>
                          </a:solidFill>
                          <a:latin typeface="Arial" panose="020B0604020202020204" pitchFamily="34" charset="0"/>
                        </a:defRPr>
                      </a:lvl5pPr>
                      <a:lvl6pPr fontAlgn="base">
                        <a:spcBef>
                          <a:spcPct val="20000"/>
                        </a:spcBef>
                        <a:spcAft>
                          <a:spcPct val="0"/>
                        </a:spcAft>
                        <a:defRPr sz="2000">
                          <a:solidFill>
                            <a:srgbClr val="003994"/>
                          </a:solidFill>
                          <a:latin typeface="Arial" panose="020B0604020202020204" pitchFamily="34" charset="0"/>
                        </a:defRPr>
                      </a:lvl6pPr>
                      <a:lvl7pPr fontAlgn="base">
                        <a:spcBef>
                          <a:spcPct val="20000"/>
                        </a:spcBef>
                        <a:spcAft>
                          <a:spcPct val="0"/>
                        </a:spcAft>
                        <a:defRPr sz="2000">
                          <a:solidFill>
                            <a:srgbClr val="003994"/>
                          </a:solidFill>
                          <a:latin typeface="Arial" panose="020B0604020202020204" pitchFamily="34" charset="0"/>
                        </a:defRPr>
                      </a:lvl7pPr>
                      <a:lvl8pPr fontAlgn="base">
                        <a:spcBef>
                          <a:spcPct val="20000"/>
                        </a:spcBef>
                        <a:spcAft>
                          <a:spcPct val="0"/>
                        </a:spcAft>
                        <a:defRPr sz="2000">
                          <a:solidFill>
                            <a:srgbClr val="003994"/>
                          </a:solidFill>
                          <a:latin typeface="Arial" panose="020B0604020202020204" pitchFamily="34" charset="0"/>
                        </a:defRPr>
                      </a:lvl8pPr>
                      <a:lvl9pPr fontAlgn="base">
                        <a:spcBef>
                          <a:spcPct val="20000"/>
                        </a:spcBef>
                        <a:spcAft>
                          <a:spcPct val="0"/>
                        </a:spcAft>
                        <a:defRPr sz="2000">
                          <a:solidFill>
                            <a:srgbClr val="003994"/>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CH" altLang="de-IT" sz="1600" b="1" i="0" u="none" strike="noStrike" cap="none" normalizeH="0" baseline="0">
                          <a:ln>
                            <a:noFill/>
                          </a:ln>
                          <a:solidFill>
                            <a:srgbClr val="003994"/>
                          </a:solidFill>
                          <a:effectLst/>
                          <a:latin typeface="Arial" panose="020B0604020202020204" pitchFamily="34" charset="0"/>
                          <a:ea typeface="Times New Roman" panose="02020603050405020304" pitchFamily="18" charset="0"/>
                          <a:cs typeface="Arial" panose="020B0604020202020204" pitchFamily="34" charset="0"/>
                        </a:rPr>
                        <a:t>X</a:t>
                      </a:r>
                      <a:endParaRPr kumimoji="0" lang="de-CH" altLang="de-IT" sz="1600" b="0" i="0" u="none" strike="noStrike" cap="none" normalizeH="0" baseline="0">
                        <a:ln>
                          <a:noFill/>
                        </a:ln>
                        <a:solidFill>
                          <a:srgbClr val="003994"/>
                        </a:solidFill>
                        <a:effectLst/>
                        <a:latin typeface="Times New Roman" panose="02020603050405020304" pitchFamily="18" charset="0"/>
                        <a:ea typeface="Times New Roman" panose="02020603050405020304" pitchFamily="18"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863419376"/>
                  </a:ext>
                </a:extLst>
              </a:tr>
              <a:tr h="347663">
                <a:tc>
                  <a:txBody>
                    <a:bodyPr/>
                    <a:lstStyle>
                      <a:lvl1pPr algn="l">
                        <a:spcBef>
                          <a:spcPct val="20000"/>
                        </a:spcBef>
                        <a:tabLst>
                          <a:tab pos="182563" algn="l"/>
                          <a:tab pos="3184525" algn="ctr"/>
                        </a:tabLst>
                        <a:defRPr sz="2000">
                          <a:solidFill>
                            <a:srgbClr val="003994"/>
                          </a:solidFill>
                          <a:latin typeface="Arial" panose="020B0604020202020204" pitchFamily="34" charset="0"/>
                        </a:defRPr>
                      </a:lvl1pPr>
                      <a:lvl2pPr algn="l">
                        <a:spcBef>
                          <a:spcPct val="20000"/>
                        </a:spcBef>
                        <a:tabLst>
                          <a:tab pos="182563" algn="l"/>
                          <a:tab pos="3184525" algn="ctr"/>
                        </a:tabLst>
                        <a:defRPr sz="2000">
                          <a:solidFill>
                            <a:srgbClr val="003994"/>
                          </a:solidFill>
                          <a:latin typeface="Arial" panose="020B0604020202020204" pitchFamily="34" charset="0"/>
                        </a:defRPr>
                      </a:lvl2pPr>
                      <a:lvl3pPr algn="l">
                        <a:spcBef>
                          <a:spcPct val="20000"/>
                        </a:spcBef>
                        <a:tabLst>
                          <a:tab pos="182563" algn="l"/>
                          <a:tab pos="3184525" algn="ctr"/>
                        </a:tabLst>
                        <a:defRPr sz="2000">
                          <a:solidFill>
                            <a:srgbClr val="003994"/>
                          </a:solidFill>
                          <a:latin typeface="Arial" panose="020B0604020202020204" pitchFamily="34" charset="0"/>
                        </a:defRPr>
                      </a:lvl3pPr>
                      <a:lvl4pPr algn="l">
                        <a:spcBef>
                          <a:spcPct val="20000"/>
                        </a:spcBef>
                        <a:tabLst>
                          <a:tab pos="182563" algn="l"/>
                          <a:tab pos="3184525" algn="ctr"/>
                        </a:tabLst>
                        <a:defRPr sz="2000">
                          <a:solidFill>
                            <a:srgbClr val="003994"/>
                          </a:solidFill>
                          <a:latin typeface="Arial" panose="020B0604020202020204" pitchFamily="34" charset="0"/>
                        </a:defRPr>
                      </a:lvl4pPr>
                      <a:lvl5pPr algn="l">
                        <a:spcBef>
                          <a:spcPct val="20000"/>
                        </a:spcBef>
                        <a:tabLst>
                          <a:tab pos="182563" algn="l"/>
                          <a:tab pos="3184525" algn="ctr"/>
                        </a:tabLst>
                        <a:defRPr sz="2000">
                          <a:solidFill>
                            <a:srgbClr val="003994"/>
                          </a:solidFill>
                          <a:latin typeface="Arial" panose="020B0604020202020204" pitchFamily="34" charset="0"/>
                        </a:defRPr>
                      </a:lvl5pPr>
                      <a:lvl6pPr fontAlgn="base">
                        <a:spcBef>
                          <a:spcPct val="20000"/>
                        </a:spcBef>
                        <a:spcAft>
                          <a:spcPct val="0"/>
                        </a:spcAft>
                        <a:tabLst>
                          <a:tab pos="182563" algn="l"/>
                          <a:tab pos="3184525" algn="ctr"/>
                        </a:tabLst>
                        <a:defRPr sz="2000">
                          <a:solidFill>
                            <a:srgbClr val="003994"/>
                          </a:solidFill>
                          <a:latin typeface="Arial" panose="020B0604020202020204" pitchFamily="34" charset="0"/>
                        </a:defRPr>
                      </a:lvl6pPr>
                      <a:lvl7pPr fontAlgn="base">
                        <a:spcBef>
                          <a:spcPct val="20000"/>
                        </a:spcBef>
                        <a:spcAft>
                          <a:spcPct val="0"/>
                        </a:spcAft>
                        <a:tabLst>
                          <a:tab pos="182563" algn="l"/>
                          <a:tab pos="3184525" algn="ctr"/>
                        </a:tabLst>
                        <a:defRPr sz="2000">
                          <a:solidFill>
                            <a:srgbClr val="003994"/>
                          </a:solidFill>
                          <a:latin typeface="Arial" panose="020B0604020202020204" pitchFamily="34" charset="0"/>
                        </a:defRPr>
                      </a:lvl7pPr>
                      <a:lvl8pPr fontAlgn="base">
                        <a:spcBef>
                          <a:spcPct val="20000"/>
                        </a:spcBef>
                        <a:spcAft>
                          <a:spcPct val="0"/>
                        </a:spcAft>
                        <a:tabLst>
                          <a:tab pos="182563" algn="l"/>
                          <a:tab pos="3184525" algn="ctr"/>
                        </a:tabLst>
                        <a:defRPr sz="2000">
                          <a:solidFill>
                            <a:srgbClr val="003994"/>
                          </a:solidFill>
                          <a:latin typeface="Arial" panose="020B0604020202020204" pitchFamily="34" charset="0"/>
                        </a:defRPr>
                      </a:lvl8pPr>
                      <a:lvl9pPr fontAlgn="base">
                        <a:spcBef>
                          <a:spcPct val="20000"/>
                        </a:spcBef>
                        <a:spcAft>
                          <a:spcPct val="0"/>
                        </a:spcAft>
                        <a:tabLst>
                          <a:tab pos="182563" algn="l"/>
                          <a:tab pos="3184525" algn="ctr"/>
                        </a:tabLst>
                        <a:defRPr sz="2000">
                          <a:solidFill>
                            <a:srgbClr val="003994"/>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Times New Roman" panose="02020603050405020304" pitchFamily="18" charset="0"/>
                        <a:buChar char="-"/>
                        <a:tabLst>
                          <a:tab pos="182563" algn="l"/>
                          <a:tab pos="3184525" algn="ctr"/>
                        </a:tabLst>
                      </a:pPr>
                      <a:r>
                        <a:rPr kumimoji="0" lang="de-CH" altLang="de-IT" sz="1600" b="1" i="0" u="none" strike="noStrike" cap="none" normalizeH="0" baseline="0">
                          <a:ln>
                            <a:noFill/>
                          </a:ln>
                          <a:solidFill>
                            <a:srgbClr val="003994"/>
                          </a:solidFill>
                          <a:effectLst/>
                          <a:latin typeface="Arial" panose="020B0604020202020204" pitchFamily="34" charset="0"/>
                          <a:ea typeface="Times New Roman" panose="02020603050405020304" pitchFamily="18" charset="0"/>
                          <a:cs typeface="Arial" panose="020B0604020202020204" pitchFamily="34" charset="0"/>
                        </a:rPr>
                        <a:t>	Prüfberichte</a:t>
                      </a:r>
                      <a:endParaRPr kumimoji="0" lang="de-CH" altLang="de-IT" sz="1600" b="0" i="0" u="none" strike="noStrike" cap="none" normalizeH="0" baseline="0">
                        <a:ln>
                          <a:noFill/>
                        </a:ln>
                        <a:solidFill>
                          <a:srgbClr val="003994"/>
                        </a:solidFill>
                        <a:effectLst/>
                        <a:latin typeface="Times New Roman" panose="02020603050405020304" pitchFamily="18" charset="0"/>
                        <a:ea typeface="Times New Roman" panose="02020603050405020304" pitchFamily="18"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000">
                          <a:solidFill>
                            <a:srgbClr val="003994"/>
                          </a:solidFill>
                          <a:latin typeface="Arial" panose="020B0604020202020204" pitchFamily="34" charset="0"/>
                        </a:defRPr>
                      </a:lvl1pPr>
                      <a:lvl2pPr algn="l">
                        <a:spcBef>
                          <a:spcPct val="20000"/>
                        </a:spcBef>
                        <a:defRPr sz="2000">
                          <a:solidFill>
                            <a:srgbClr val="003994"/>
                          </a:solidFill>
                          <a:latin typeface="Arial" panose="020B0604020202020204" pitchFamily="34" charset="0"/>
                        </a:defRPr>
                      </a:lvl2pPr>
                      <a:lvl3pPr algn="l">
                        <a:spcBef>
                          <a:spcPct val="20000"/>
                        </a:spcBef>
                        <a:defRPr sz="2000">
                          <a:solidFill>
                            <a:srgbClr val="003994"/>
                          </a:solidFill>
                          <a:latin typeface="Arial" panose="020B0604020202020204" pitchFamily="34" charset="0"/>
                        </a:defRPr>
                      </a:lvl3pPr>
                      <a:lvl4pPr algn="l">
                        <a:spcBef>
                          <a:spcPct val="20000"/>
                        </a:spcBef>
                        <a:defRPr sz="2000">
                          <a:solidFill>
                            <a:srgbClr val="003994"/>
                          </a:solidFill>
                          <a:latin typeface="Arial" panose="020B0604020202020204" pitchFamily="34" charset="0"/>
                        </a:defRPr>
                      </a:lvl4pPr>
                      <a:lvl5pPr algn="l">
                        <a:spcBef>
                          <a:spcPct val="20000"/>
                        </a:spcBef>
                        <a:defRPr sz="2000">
                          <a:solidFill>
                            <a:srgbClr val="003994"/>
                          </a:solidFill>
                          <a:latin typeface="Arial" panose="020B0604020202020204" pitchFamily="34" charset="0"/>
                        </a:defRPr>
                      </a:lvl5pPr>
                      <a:lvl6pPr fontAlgn="base">
                        <a:spcBef>
                          <a:spcPct val="20000"/>
                        </a:spcBef>
                        <a:spcAft>
                          <a:spcPct val="0"/>
                        </a:spcAft>
                        <a:defRPr sz="2000">
                          <a:solidFill>
                            <a:srgbClr val="003994"/>
                          </a:solidFill>
                          <a:latin typeface="Arial" panose="020B0604020202020204" pitchFamily="34" charset="0"/>
                        </a:defRPr>
                      </a:lvl6pPr>
                      <a:lvl7pPr fontAlgn="base">
                        <a:spcBef>
                          <a:spcPct val="20000"/>
                        </a:spcBef>
                        <a:spcAft>
                          <a:spcPct val="0"/>
                        </a:spcAft>
                        <a:defRPr sz="2000">
                          <a:solidFill>
                            <a:srgbClr val="003994"/>
                          </a:solidFill>
                          <a:latin typeface="Arial" panose="020B0604020202020204" pitchFamily="34" charset="0"/>
                        </a:defRPr>
                      </a:lvl7pPr>
                      <a:lvl8pPr fontAlgn="base">
                        <a:spcBef>
                          <a:spcPct val="20000"/>
                        </a:spcBef>
                        <a:spcAft>
                          <a:spcPct val="0"/>
                        </a:spcAft>
                        <a:defRPr sz="2000">
                          <a:solidFill>
                            <a:srgbClr val="003994"/>
                          </a:solidFill>
                          <a:latin typeface="Arial" panose="020B0604020202020204" pitchFamily="34" charset="0"/>
                        </a:defRPr>
                      </a:lvl8pPr>
                      <a:lvl9pPr fontAlgn="base">
                        <a:spcBef>
                          <a:spcPct val="20000"/>
                        </a:spcBef>
                        <a:spcAft>
                          <a:spcPct val="0"/>
                        </a:spcAft>
                        <a:defRPr sz="2000">
                          <a:solidFill>
                            <a:srgbClr val="003994"/>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CH" altLang="de-IT" sz="1600" b="1" i="0" u="none" strike="noStrike" cap="none" normalizeH="0" baseline="0">
                          <a:ln>
                            <a:noFill/>
                          </a:ln>
                          <a:solidFill>
                            <a:srgbClr val="003994"/>
                          </a:solidFill>
                          <a:effectLst/>
                          <a:latin typeface="Arial" panose="020B0604020202020204" pitchFamily="34" charset="0"/>
                          <a:ea typeface="Times New Roman" panose="02020603050405020304" pitchFamily="18" charset="0"/>
                          <a:cs typeface="Arial" panose="020B0604020202020204" pitchFamily="34" charset="0"/>
                        </a:rPr>
                        <a:t>X*</a:t>
                      </a:r>
                      <a:endParaRPr kumimoji="0" lang="de-CH" altLang="de-IT" sz="1600" b="0" i="0" u="none" strike="noStrike" cap="none" normalizeH="0" baseline="0">
                        <a:ln>
                          <a:noFill/>
                        </a:ln>
                        <a:solidFill>
                          <a:srgbClr val="003994"/>
                        </a:solidFill>
                        <a:effectLst/>
                        <a:latin typeface="Times New Roman" panose="02020603050405020304" pitchFamily="18" charset="0"/>
                        <a:ea typeface="Times New Roman" panose="02020603050405020304" pitchFamily="18"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000">
                          <a:solidFill>
                            <a:srgbClr val="003994"/>
                          </a:solidFill>
                          <a:latin typeface="Arial" panose="020B0604020202020204" pitchFamily="34" charset="0"/>
                        </a:defRPr>
                      </a:lvl1pPr>
                      <a:lvl2pPr algn="l">
                        <a:spcBef>
                          <a:spcPct val="20000"/>
                        </a:spcBef>
                        <a:defRPr sz="2000">
                          <a:solidFill>
                            <a:srgbClr val="003994"/>
                          </a:solidFill>
                          <a:latin typeface="Arial" panose="020B0604020202020204" pitchFamily="34" charset="0"/>
                        </a:defRPr>
                      </a:lvl2pPr>
                      <a:lvl3pPr algn="l">
                        <a:spcBef>
                          <a:spcPct val="20000"/>
                        </a:spcBef>
                        <a:defRPr sz="2000">
                          <a:solidFill>
                            <a:srgbClr val="003994"/>
                          </a:solidFill>
                          <a:latin typeface="Arial" panose="020B0604020202020204" pitchFamily="34" charset="0"/>
                        </a:defRPr>
                      </a:lvl3pPr>
                      <a:lvl4pPr algn="l">
                        <a:spcBef>
                          <a:spcPct val="20000"/>
                        </a:spcBef>
                        <a:defRPr sz="2000">
                          <a:solidFill>
                            <a:srgbClr val="003994"/>
                          </a:solidFill>
                          <a:latin typeface="Arial" panose="020B0604020202020204" pitchFamily="34" charset="0"/>
                        </a:defRPr>
                      </a:lvl4pPr>
                      <a:lvl5pPr algn="l">
                        <a:spcBef>
                          <a:spcPct val="20000"/>
                        </a:spcBef>
                        <a:defRPr sz="2000">
                          <a:solidFill>
                            <a:srgbClr val="003994"/>
                          </a:solidFill>
                          <a:latin typeface="Arial" panose="020B0604020202020204" pitchFamily="34" charset="0"/>
                        </a:defRPr>
                      </a:lvl5pPr>
                      <a:lvl6pPr fontAlgn="base">
                        <a:spcBef>
                          <a:spcPct val="20000"/>
                        </a:spcBef>
                        <a:spcAft>
                          <a:spcPct val="0"/>
                        </a:spcAft>
                        <a:defRPr sz="2000">
                          <a:solidFill>
                            <a:srgbClr val="003994"/>
                          </a:solidFill>
                          <a:latin typeface="Arial" panose="020B0604020202020204" pitchFamily="34" charset="0"/>
                        </a:defRPr>
                      </a:lvl6pPr>
                      <a:lvl7pPr fontAlgn="base">
                        <a:spcBef>
                          <a:spcPct val="20000"/>
                        </a:spcBef>
                        <a:spcAft>
                          <a:spcPct val="0"/>
                        </a:spcAft>
                        <a:defRPr sz="2000">
                          <a:solidFill>
                            <a:srgbClr val="003994"/>
                          </a:solidFill>
                          <a:latin typeface="Arial" panose="020B0604020202020204" pitchFamily="34" charset="0"/>
                        </a:defRPr>
                      </a:lvl7pPr>
                      <a:lvl8pPr fontAlgn="base">
                        <a:spcBef>
                          <a:spcPct val="20000"/>
                        </a:spcBef>
                        <a:spcAft>
                          <a:spcPct val="0"/>
                        </a:spcAft>
                        <a:defRPr sz="2000">
                          <a:solidFill>
                            <a:srgbClr val="003994"/>
                          </a:solidFill>
                          <a:latin typeface="Arial" panose="020B0604020202020204" pitchFamily="34" charset="0"/>
                        </a:defRPr>
                      </a:lvl8pPr>
                      <a:lvl9pPr fontAlgn="base">
                        <a:spcBef>
                          <a:spcPct val="20000"/>
                        </a:spcBef>
                        <a:spcAft>
                          <a:spcPct val="0"/>
                        </a:spcAft>
                        <a:defRPr sz="2000">
                          <a:solidFill>
                            <a:srgbClr val="003994"/>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CH" altLang="de-IT" sz="1600" b="1" i="0" u="none" strike="noStrike" cap="none" normalizeH="0" baseline="0">
                          <a:ln>
                            <a:noFill/>
                          </a:ln>
                          <a:solidFill>
                            <a:srgbClr val="003994"/>
                          </a:solidFill>
                          <a:effectLst/>
                          <a:latin typeface="Arial" panose="020B0604020202020204" pitchFamily="34" charset="0"/>
                          <a:ea typeface="Times New Roman" panose="02020603050405020304" pitchFamily="18" charset="0"/>
                          <a:cs typeface="Arial" panose="020B0604020202020204" pitchFamily="34" charset="0"/>
                        </a:rPr>
                        <a:t>X</a:t>
                      </a:r>
                      <a:endParaRPr kumimoji="0" lang="de-CH" altLang="de-IT" sz="1600" b="0" i="0" u="none" strike="noStrike" cap="none" normalizeH="0" baseline="0">
                        <a:ln>
                          <a:noFill/>
                        </a:ln>
                        <a:solidFill>
                          <a:srgbClr val="003994"/>
                        </a:solidFill>
                        <a:effectLst/>
                        <a:latin typeface="Times New Roman" panose="02020603050405020304" pitchFamily="18" charset="0"/>
                        <a:ea typeface="Times New Roman" panose="02020603050405020304" pitchFamily="18"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551869393"/>
                  </a:ext>
                </a:extLst>
              </a:tr>
              <a:tr h="346075">
                <a:tc>
                  <a:txBody>
                    <a:bodyPr/>
                    <a:lstStyle>
                      <a:lvl1pPr algn="l">
                        <a:spcBef>
                          <a:spcPct val="20000"/>
                        </a:spcBef>
                        <a:tabLst>
                          <a:tab pos="182563" algn="l"/>
                          <a:tab pos="3184525" algn="ctr"/>
                        </a:tabLst>
                        <a:defRPr sz="2000">
                          <a:solidFill>
                            <a:srgbClr val="003994"/>
                          </a:solidFill>
                          <a:latin typeface="Arial" panose="020B0604020202020204" pitchFamily="34" charset="0"/>
                        </a:defRPr>
                      </a:lvl1pPr>
                      <a:lvl2pPr algn="l">
                        <a:spcBef>
                          <a:spcPct val="20000"/>
                        </a:spcBef>
                        <a:tabLst>
                          <a:tab pos="182563" algn="l"/>
                          <a:tab pos="3184525" algn="ctr"/>
                        </a:tabLst>
                        <a:defRPr sz="2000">
                          <a:solidFill>
                            <a:srgbClr val="003994"/>
                          </a:solidFill>
                          <a:latin typeface="Arial" panose="020B0604020202020204" pitchFamily="34" charset="0"/>
                        </a:defRPr>
                      </a:lvl2pPr>
                      <a:lvl3pPr algn="l">
                        <a:spcBef>
                          <a:spcPct val="20000"/>
                        </a:spcBef>
                        <a:tabLst>
                          <a:tab pos="182563" algn="l"/>
                          <a:tab pos="3184525" algn="ctr"/>
                        </a:tabLst>
                        <a:defRPr sz="2000">
                          <a:solidFill>
                            <a:srgbClr val="003994"/>
                          </a:solidFill>
                          <a:latin typeface="Arial" panose="020B0604020202020204" pitchFamily="34" charset="0"/>
                        </a:defRPr>
                      </a:lvl3pPr>
                      <a:lvl4pPr algn="l">
                        <a:spcBef>
                          <a:spcPct val="20000"/>
                        </a:spcBef>
                        <a:tabLst>
                          <a:tab pos="182563" algn="l"/>
                          <a:tab pos="3184525" algn="ctr"/>
                        </a:tabLst>
                        <a:defRPr sz="2000">
                          <a:solidFill>
                            <a:srgbClr val="003994"/>
                          </a:solidFill>
                          <a:latin typeface="Arial" panose="020B0604020202020204" pitchFamily="34" charset="0"/>
                        </a:defRPr>
                      </a:lvl4pPr>
                      <a:lvl5pPr algn="l">
                        <a:spcBef>
                          <a:spcPct val="20000"/>
                        </a:spcBef>
                        <a:tabLst>
                          <a:tab pos="182563" algn="l"/>
                          <a:tab pos="3184525" algn="ctr"/>
                        </a:tabLst>
                        <a:defRPr sz="2000">
                          <a:solidFill>
                            <a:srgbClr val="003994"/>
                          </a:solidFill>
                          <a:latin typeface="Arial" panose="020B0604020202020204" pitchFamily="34" charset="0"/>
                        </a:defRPr>
                      </a:lvl5pPr>
                      <a:lvl6pPr fontAlgn="base">
                        <a:spcBef>
                          <a:spcPct val="20000"/>
                        </a:spcBef>
                        <a:spcAft>
                          <a:spcPct val="0"/>
                        </a:spcAft>
                        <a:tabLst>
                          <a:tab pos="182563" algn="l"/>
                          <a:tab pos="3184525" algn="ctr"/>
                        </a:tabLst>
                        <a:defRPr sz="2000">
                          <a:solidFill>
                            <a:srgbClr val="003994"/>
                          </a:solidFill>
                          <a:latin typeface="Arial" panose="020B0604020202020204" pitchFamily="34" charset="0"/>
                        </a:defRPr>
                      </a:lvl6pPr>
                      <a:lvl7pPr fontAlgn="base">
                        <a:spcBef>
                          <a:spcPct val="20000"/>
                        </a:spcBef>
                        <a:spcAft>
                          <a:spcPct val="0"/>
                        </a:spcAft>
                        <a:tabLst>
                          <a:tab pos="182563" algn="l"/>
                          <a:tab pos="3184525" algn="ctr"/>
                        </a:tabLst>
                        <a:defRPr sz="2000">
                          <a:solidFill>
                            <a:srgbClr val="003994"/>
                          </a:solidFill>
                          <a:latin typeface="Arial" panose="020B0604020202020204" pitchFamily="34" charset="0"/>
                        </a:defRPr>
                      </a:lvl7pPr>
                      <a:lvl8pPr fontAlgn="base">
                        <a:spcBef>
                          <a:spcPct val="20000"/>
                        </a:spcBef>
                        <a:spcAft>
                          <a:spcPct val="0"/>
                        </a:spcAft>
                        <a:tabLst>
                          <a:tab pos="182563" algn="l"/>
                          <a:tab pos="3184525" algn="ctr"/>
                        </a:tabLst>
                        <a:defRPr sz="2000">
                          <a:solidFill>
                            <a:srgbClr val="003994"/>
                          </a:solidFill>
                          <a:latin typeface="Arial" panose="020B0604020202020204" pitchFamily="34" charset="0"/>
                        </a:defRPr>
                      </a:lvl8pPr>
                      <a:lvl9pPr fontAlgn="base">
                        <a:spcBef>
                          <a:spcPct val="20000"/>
                        </a:spcBef>
                        <a:spcAft>
                          <a:spcPct val="0"/>
                        </a:spcAft>
                        <a:tabLst>
                          <a:tab pos="182563" algn="l"/>
                          <a:tab pos="3184525" algn="ctr"/>
                        </a:tabLst>
                        <a:defRPr sz="2000">
                          <a:solidFill>
                            <a:srgbClr val="003994"/>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Times New Roman" panose="02020603050405020304" pitchFamily="18" charset="0"/>
                        <a:buChar char="-"/>
                        <a:tabLst>
                          <a:tab pos="182563" algn="l"/>
                          <a:tab pos="3184525" algn="ctr"/>
                        </a:tabLst>
                      </a:pPr>
                      <a:r>
                        <a:rPr kumimoji="0" lang="de-CH" altLang="de-IT" sz="1600" b="1" i="0" u="none" strike="noStrike" cap="none" normalizeH="0" baseline="0">
                          <a:ln>
                            <a:noFill/>
                          </a:ln>
                          <a:solidFill>
                            <a:srgbClr val="003994"/>
                          </a:solidFill>
                          <a:effectLst/>
                          <a:latin typeface="Arial" panose="020B0604020202020204" pitchFamily="34" charset="0"/>
                          <a:ea typeface="Times New Roman" panose="02020603050405020304" pitchFamily="18" charset="0"/>
                          <a:cs typeface="Arial" panose="020B0604020202020204" pitchFamily="34" charset="0"/>
                        </a:rPr>
                        <a:t>	Betriebs- und Wartungsanleitung</a:t>
                      </a:r>
                      <a:endParaRPr kumimoji="0" lang="de-CH" altLang="de-IT" sz="1600" b="0" i="0" u="none" strike="noStrike" cap="none" normalizeH="0" baseline="0">
                        <a:ln>
                          <a:noFill/>
                        </a:ln>
                        <a:solidFill>
                          <a:srgbClr val="003994"/>
                        </a:solidFill>
                        <a:effectLst/>
                        <a:latin typeface="Times New Roman" panose="02020603050405020304" pitchFamily="18" charset="0"/>
                        <a:ea typeface="Times New Roman" panose="02020603050405020304" pitchFamily="18"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000">
                          <a:solidFill>
                            <a:srgbClr val="003994"/>
                          </a:solidFill>
                          <a:latin typeface="Arial" panose="020B0604020202020204" pitchFamily="34" charset="0"/>
                        </a:defRPr>
                      </a:lvl1pPr>
                      <a:lvl2pPr algn="l">
                        <a:spcBef>
                          <a:spcPct val="20000"/>
                        </a:spcBef>
                        <a:defRPr sz="2000">
                          <a:solidFill>
                            <a:srgbClr val="003994"/>
                          </a:solidFill>
                          <a:latin typeface="Arial" panose="020B0604020202020204" pitchFamily="34" charset="0"/>
                        </a:defRPr>
                      </a:lvl2pPr>
                      <a:lvl3pPr algn="l">
                        <a:spcBef>
                          <a:spcPct val="20000"/>
                        </a:spcBef>
                        <a:defRPr sz="2000">
                          <a:solidFill>
                            <a:srgbClr val="003994"/>
                          </a:solidFill>
                          <a:latin typeface="Arial" panose="020B0604020202020204" pitchFamily="34" charset="0"/>
                        </a:defRPr>
                      </a:lvl3pPr>
                      <a:lvl4pPr algn="l">
                        <a:spcBef>
                          <a:spcPct val="20000"/>
                        </a:spcBef>
                        <a:defRPr sz="2000">
                          <a:solidFill>
                            <a:srgbClr val="003994"/>
                          </a:solidFill>
                          <a:latin typeface="Arial" panose="020B0604020202020204" pitchFamily="34" charset="0"/>
                        </a:defRPr>
                      </a:lvl4pPr>
                      <a:lvl5pPr algn="l">
                        <a:spcBef>
                          <a:spcPct val="20000"/>
                        </a:spcBef>
                        <a:defRPr sz="2000">
                          <a:solidFill>
                            <a:srgbClr val="003994"/>
                          </a:solidFill>
                          <a:latin typeface="Arial" panose="020B0604020202020204" pitchFamily="34" charset="0"/>
                        </a:defRPr>
                      </a:lvl5pPr>
                      <a:lvl6pPr fontAlgn="base">
                        <a:spcBef>
                          <a:spcPct val="20000"/>
                        </a:spcBef>
                        <a:spcAft>
                          <a:spcPct val="0"/>
                        </a:spcAft>
                        <a:defRPr sz="2000">
                          <a:solidFill>
                            <a:srgbClr val="003994"/>
                          </a:solidFill>
                          <a:latin typeface="Arial" panose="020B0604020202020204" pitchFamily="34" charset="0"/>
                        </a:defRPr>
                      </a:lvl6pPr>
                      <a:lvl7pPr fontAlgn="base">
                        <a:spcBef>
                          <a:spcPct val="20000"/>
                        </a:spcBef>
                        <a:spcAft>
                          <a:spcPct val="0"/>
                        </a:spcAft>
                        <a:defRPr sz="2000">
                          <a:solidFill>
                            <a:srgbClr val="003994"/>
                          </a:solidFill>
                          <a:latin typeface="Arial" panose="020B0604020202020204" pitchFamily="34" charset="0"/>
                        </a:defRPr>
                      </a:lvl7pPr>
                      <a:lvl8pPr fontAlgn="base">
                        <a:spcBef>
                          <a:spcPct val="20000"/>
                        </a:spcBef>
                        <a:spcAft>
                          <a:spcPct val="0"/>
                        </a:spcAft>
                        <a:defRPr sz="2000">
                          <a:solidFill>
                            <a:srgbClr val="003994"/>
                          </a:solidFill>
                          <a:latin typeface="Arial" panose="020B0604020202020204" pitchFamily="34" charset="0"/>
                        </a:defRPr>
                      </a:lvl8pPr>
                      <a:lvl9pPr fontAlgn="base">
                        <a:spcBef>
                          <a:spcPct val="20000"/>
                        </a:spcBef>
                        <a:spcAft>
                          <a:spcPct val="0"/>
                        </a:spcAft>
                        <a:defRPr sz="2000">
                          <a:solidFill>
                            <a:srgbClr val="003994"/>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CH" altLang="de-IT" sz="1600" b="1" i="0" u="none" strike="noStrike" cap="none" normalizeH="0" baseline="0">
                          <a:ln>
                            <a:noFill/>
                          </a:ln>
                          <a:solidFill>
                            <a:srgbClr val="003994"/>
                          </a:solidFill>
                          <a:effectLst/>
                          <a:latin typeface="Arial" panose="020B0604020202020204" pitchFamily="34" charset="0"/>
                          <a:ea typeface="Times New Roman" panose="02020603050405020304" pitchFamily="18" charset="0"/>
                          <a:cs typeface="Arial" panose="020B0604020202020204" pitchFamily="34" charset="0"/>
                        </a:rPr>
                        <a:t>X*</a:t>
                      </a:r>
                      <a:endParaRPr kumimoji="0" lang="de-CH" altLang="de-IT" sz="1600" b="0" i="0" u="none" strike="noStrike" cap="none" normalizeH="0" baseline="0">
                        <a:ln>
                          <a:noFill/>
                        </a:ln>
                        <a:solidFill>
                          <a:srgbClr val="003994"/>
                        </a:solidFill>
                        <a:effectLst/>
                        <a:latin typeface="Times New Roman" panose="02020603050405020304" pitchFamily="18" charset="0"/>
                        <a:ea typeface="Times New Roman" panose="02020603050405020304" pitchFamily="18"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000">
                          <a:solidFill>
                            <a:srgbClr val="003994"/>
                          </a:solidFill>
                          <a:latin typeface="Arial" panose="020B0604020202020204" pitchFamily="34" charset="0"/>
                        </a:defRPr>
                      </a:lvl1pPr>
                      <a:lvl2pPr algn="l">
                        <a:spcBef>
                          <a:spcPct val="20000"/>
                        </a:spcBef>
                        <a:defRPr sz="2000">
                          <a:solidFill>
                            <a:srgbClr val="003994"/>
                          </a:solidFill>
                          <a:latin typeface="Arial" panose="020B0604020202020204" pitchFamily="34" charset="0"/>
                        </a:defRPr>
                      </a:lvl2pPr>
                      <a:lvl3pPr algn="l">
                        <a:spcBef>
                          <a:spcPct val="20000"/>
                        </a:spcBef>
                        <a:defRPr sz="2000">
                          <a:solidFill>
                            <a:srgbClr val="003994"/>
                          </a:solidFill>
                          <a:latin typeface="Arial" panose="020B0604020202020204" pitchFamily="34" charset="0"/>
                        </a:defRPr>
                      </a:lvl3pPr>
                      <a:lvl4pPr algn="l">
                        <a:spcBef>
                          <a:spcPct val="20000"/>
                        </a:spcBef>
                        <a:defRPr sz="2000">
                          <a:solidFill>
                            <a:srgbClr val="003994"/>
                          </a:solidFill>
                          <a:latin typeface="Arial" panose="020B0604020202020204" pitchFamily="34" charset="0"/>
                        </a:defRPr>
                      </a:lvl4pPr>
                      <a:lvl5pPr algn="l">
                        <a:spcBef>
                          <a:spcPct val="20000"/>
                        </a:spcBef>
                        <a:defRPr sz="2000">
                          <a:solidFill>
                            <a:srgbClr val="003994"/>
                          </a:solidFill>
                          <a:latin typeface="Arial" panose="020B0604020202020204" pitchFamily="34" charset="0"/>
                        </a:defRPr>
                      </a:lvl5pPr>
                      <a:lvl6pPr fontAlgn="base">
                        <a:spcBef>
                          <a:spcPct val="20000"/>
                        </a:spcBef>
                        <a:spcAft>
                          <a:spcPct val="0"/>
                        </a:spcAft>
                        <a:defRPr sz="2000">
                          <a:solidFill>
                            <a:srgbClr val="003994"/>
                          </a:solidFill>
                          <a:latin typeface="Arial" panose="020B0604020202020204" pitchFamily="34" charset="0"/>
                        </a:defRPr>
                      </a:lvl6pPr>
                      <a:lvl7pPr fontAlgn="base">
                        <a:spcBef>
                          <a:spcPct val="20000"/>
                        </a:spcBef>
                        <a:spcAft>
                          <a:spcPct val="0"/>
                        </a:spcAft>
                        <a:defRPr sz="2000">
                          <a:solidFill>
                            <a:srgbClr val="003994"/>
                          </a:solidFill>
                          <a:latin typeface="Arial" panose="020B0604020202020204" pitchFamily="34" charset="0"/>
                        </a:defRPr>
                      </a:lvl7pPr>
                      <a:lvl8pPr fontAlgn="base">
                        <a:spcBef>
                          <a:spcPct val="20000"/>
                        </a:spcBef>
                        <a:spcAft>
                          <a:spcPct val="0"/>
                        </a:spcAft>
                        <a:defRPr sz="2000">
                          <a:solidFill>
                            <a:srgbClr val="003994"/>
                          </a:solidFill>
                          <a:latin typeface="Arial" panose="020B0604020202020204" pitchFamily="34" charset="0"/>
                        </a:defRPr>
                      </a:lvl8pPr>
                      <a:lvl9pPr fontAlgn="base">
                        <a:spcBef>
                          <a:spcPct val="20000"/>
                        </a:spcBef>
                        <a:spcAft>
                          <a:spcPct val="0"/>
                        </a:spcAft>
                        <a:defRPr sz="2000">
                          <a:solidFill>
                            <a:srgbClr val="003994"/>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CH" altLang="de-IT" sz="1600" b="1" i="0" u="none" strike="noStrike" cap="none" normalizeH="0" baseline="0">
                          <a:ln>
                            <a:noFill/>
                          </a:ln>
                          <a:solidFill>
                            <a:srgbClr val="003994"/>
                          </a:solidFill>
                          <a:effectLst/>
                          <a:latin typeface="Arial" panose="020B0604020202020204" pitchFamily="34" charset="0"/>
                          <a:ea typeface="Times New Roman" panose="02020603050405020304" pitchFamily="18" charset="0"/>
                          <a:cs typeface="Arial" panose="020B0604020202020204" pitchFamily="34" charset="0"/>
                        </a:rPr>
                        <a:t>X</a:t>
                      </a:r>
                      <a:endParaRPr kumimoji="0" lang="de-CH" altLang="de-IT" sz="1600" b="0" i="0" u="none" strike="noStrike" cap="none" normalizeH="0" baseline="0">
                        <a:ln>
                          <a:noFill/>
                        </a:ln>
                        <a:solidFill>
                          <a:srgbClr val="003994"/>
                        </a:solidFill>
                        <a:effectLst/>
                        <a:latin typeface="Times New Roman" panose="02020603050405020304" pitchFamily="18" charset="0"/>
                        <a:ea typeface="Times New Roman" panose="02020603050405020304" pitchFamily="18"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345898787"/>
                  </a:ext>
                </a:extLst>
              </a:tr>
              <a:tr h="346075">
                <a:tc>
                  <a:txBody>
                    <a:bodyPr/>
                    <a:lstStyle>
                      <a:lvl1pPr algn="l">
                        <a:spcBef>
                          <a:spcPct val="20000"/>
                        </a:spcBef>
                        <a:tabLst>
                          <a:tab pos="182563" algn="l"/>
                          <a:tab pos="3184525" algn="ctr"/>
                        </a:tabLst>
                        <a:defRPr sz="2000">
                          <a:solidFill>
                            <a:srgbClr val="003994"/>
                          </a:solidFill>
                          <a:latin typeface="Arial" panose="020B0604020202020204" pitchFamily="34" charset="0"/>
                        </a:defRPr>
                      </a:lvl1pPr>
                      <a:lvl2pPr algn="l">
                        <a:spcBef>
                          <a:spcPct val="20000"/>
                        </a:spcBef>
                        <a:tabLst>
                          <a:tab pos="182563" algn="l"/>
                          <a:tab pos="3184525" algn="ctr"/>
                        </a:tabLst>
                        <a:defRPr sz="2000">
                          <a:solidFill>
                            <a:srgbClr val="003994"/>
                          </a:solidFill>
                          <a:latin typeface="Arial" panose="020B0604020202020204" pitchFamily="34" charset="0"/>
                        </a:defRPr>
                      </a:lvl2pPr>
                      <a:lvl3pPr algn="l">
                        <a:spcBef>
                          <a:spcPct val="20000"/>
                        </a:spcBef>
                        <a:tabLst>
                          <a:tab pos="182563" algn="l"/>
                          <a:tab pos="3184525" algn="ctr"/>
                        </a:tabLst>
                        <a:defRPr sz="2000">
                          <a:solidFill>
                            <a:srgbClr val="003994"/>
                          </a:solidFill>
                          <a:latin typeface="Arial" panose="020B0604020202020204" pitchFamily="34" charset="0"/>
                        </a:defRPr>
                      </a:lvl3pPr>
                      <a:lvl4pPr algn="l">
                        <a:spcBef>
                          <a:spcPct val="20000"/>
                        </a:spcBef>
                        <a:tabLst>
                          <a:tab pos="182563" algn="l"/>
                          <a:tab pos="3184525" algn="ctr"/>
                        </a:tabLst>
                        <a:defRPr sz="2000">
                          <a:solidFill>
                            <a:srgbClr val="003994"/>
                          </a:solidFill>
                          <a:latin typeface="Arial" panose="020B0604020202020204" pitchFamily="34" charset="0"/>
                        </a:defRPr>
                      </a:lvl4pPr>
                      <a:lvl5pPr algn="l">
                        <a:spcBef>
                          <a:spcPct val="20000"/>
                        </a:spcBef>
                        <a:tabLst>
                          <a:tab pos="182563" algn="l"/>
                          <a:tab pos="3184525" algn="ctr"/>
                        </a:tabLst>
                        <a:defRPr sz="2000">
                          <a:solidFill>
                            <a:srgbClr val="003994"/>
                          </a:solidFill>
                          <a:latin typeface="Arial" panose="020B0604020202020204" pitchFamily="34" charset="0"/>
                        </a:defRPr>
                      </a:lvl5pPr>
                      <a:lvl6pPr fontAlgn="base">
                        <a:spcBef>
                          <a:spcPct val="20000"/>
                        </a:spcBef>
                        <a:spcAft>
                          <a:spcPct val="0"/>
                        </a:spcAft>
                        <a:tabLst>
                          <a:tab pos="182563" algn="l"/>
                          <a:tab pos="3184525" algn="ctr"/>
                        </a:tabLst>
                        <a:defRPr sz="2000">
                          <a:solidFill>
                            <a:srgbClr val="003994"/>
                          </a:solidFill>
                          <a:latin typeface="Arial" panose="020B0604020202020204" pitchFamily="34" charset="0"/>
                        </a:defRPr>
                      </a:lvl6pPr>
                      <a:lvl7pPr fontAlgn="base">
                        <a:spcBef>
                          <a:spcPct val="20000"/>
                        </a:spcBef>
                        <a:spcAft>
                          <a:spcPct val="0"/>
                        </a:spcAft>
                        <a:tabLst>
                          <a:tab pos="182563" algn="l"/>
                          <a:tab pos="3184525" algn="ctr"/>
                        </a:tabLst>
                        <a:defRPr sz="2000">
                          <a:solidFill>
                            <a:srgbClr val="003994"/>
                          </a:solidFill>
                          <a:latin typeface="Arial" panose="020B0604020202020204" pitchFamily="34" charset="0"/>
                        </a:defRPr>
                      </a:lvl7pPr>
                      <a:lvl8pPr fontAlgn="base">
                        <a:spcBef>
                          <a:spcPct val="20000"/>
                        </a:spcBef>
                        <a:spcAft>
                          <a:spcPct val="0"/>
                        </a:spcAft>
                        <a:tabLst>
                          <a:tab pos="182563" algn="l"/>
                          <a:tab pos="3184525" algn="ctr"/>
                        </a:tabLst>
                        <a:defRPr sz="2000">
                          <a:solidFill>
                            <a:srgbClr val="003994"/>
                          </a:solidFill>
                          <a:latin typeface="Arial" panose="020B0604020202020204" pitchFamily="34" charset="0"/>
                        </a:defRPr>
                      </a:lvl8pPr>
                      <a:lvl9pPr fontAlgn="base">
                        <a:spcBef>
                          <a:spcPct val="20000"/>
                        </a:spcBef>
                        <a:spcAft>
                          <a:spcPct val="0"/>
                        </a:spcAft>
                        <a:tabLst>
                          <a:tab pos="182563" algn="l"/>
                          <a:tab pos="3184525" algn="ctr"/>
                        </a:tabLst>
                        <a:defRPr sz="2000">
                          <a:solidFill>
                            <a:srgbClr val="003994"/>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Times New Roman" panose="02020603050405020304" pitchFamily="18" charset="0"/>
                        <a:buChar char="-"/>
                        <a:tabLst>
                          <a:tab pos="182563" algn="l"/>
                          <a:tab pos="3184525" algn="ctr"/>
                        </a:tabLst>
                      </a:pPr>
                      <a:r>
                        <a:rPr kumimoji="0" lang="de-CH" altLang="de-IT" sz="1600" b="1" i="0" u="none" strike="noStrike" cap="none" normalizeH="0" baseline="0">
                          <a:ln>
                            <a:noFill/>
                          </a:ln>
                          <a:solidFill>
                            <a:srgbClr val="003994"/>
                          </a:solidFill>
                          <a:effectLst/>
                          <a:latin typeface="Arial" panose="020B0604020202020204" pitchFamily="34" charset="0"/>
                          <a:ea typeface="Times New Roman" panose="02020603050405020304" pitchFamily="18" charset="0"/>
                          <a:cs typeface="Arial" panose="020B0604020202020204" pitchFamily="34" charset="0"/>
                        </a:rPr>
                        <a:t>	Sicherheitsanalyse</a:t>
                      </a:r>
                      <a:endParaRPr kumimoji="0" lang="de-CH" altLang="de-IT" sz="1600" b="0" i="0" u="none" strike="noStrike" cap="none" normalizeH="0" baseline="0">
                        <a:ln>
                          <a:noFill/>
                        </a:ln>
                        <a:solidFill>
                          <a:srgbClr val="003994"/>
                        </a:solidFill>
                        <a:effectLst/>
                        <a:latin typeface="Times New Roman" panose="02020603050405020304" pitchFamily="18" charset="0"/>
                        <a:ea typeface="Times New Roman" panose="02020603050405020304" pitchFamily="18"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000">
                          <a:solidFill>
                            <a:srgbClr val="003994"/>
                          </a:solidFill>
                          <a:latin typeface="Arial" panose="020B0604020202020204" pitchFamily="34" charset="0"/>
                        </a:defRPr>
                      </a:lvl1pPr>
                      <a:lvl2pPr algn="l">
                        <a:spcBef>
                          <a:spcPct val="20000"/>
                        </a:spcBef>
                        <a:defRPr sz="2000">
                          <a:solidFill>
                            <a:srgbClr val="003994"/>
                          </a:solidFill>
                          <a:latin typeface="Arial" panose="020B0604020202020204" pitchFamily="34" charset="0"/>
                        </a:defRPr>
                      </a:lvl2pPr>
                      <a:lvl3pPr algn="l">
                        <a:spcBef>
                          <a:spcPct val="20000"/>
                        </a:spcBef>
                        <a:defRPr sz="2000">
                          <a:solidFill>
                            <a:srgbClr val="003994"/>
                          </a:solidFill>
                          <a:latin typeface="Arial" panose="020B0604020202020204" pitchFamily="34" charset="0"/>
                        </a:defRPr>
                      </a:lvl3pPr>
                      <a:lvl4pPr algn="l">
                        <a:spcBef>
                          <a:spcPct val="20000"/>
                        </a:spcBef>
                        <a:defRPr sz="2000">
                          <a:solidFill>
                            <a:srgbClr val="003994"/>
                          </a:solidFill>
                          <a:latin typeface="Arial" panose="020B0604020202020204" pitchFamily="34" charset="0"/>
                        </a:defRPr>
                      </a:lvl4pPr>
                      <a:lvl5pPr algn="l">
                        <a:spcBef>
                          <a:spcPct val="20000"/>
                        </a:spcBef>
                        <a:defRPr sz="2000">
                          <a:solidFill>
                            <a:srgbClr val="003994"/>
                          </a:solidFill>
                          <a:latin typeface="Arial" panose="020B0604020202020204" pitchFamily="34" charset="0"/>
                        </a:defRPr>
                      </a:lvl5pPr>
                      <a:lvl6pPr fontAlgn="base">
                        <a:spcBef>
                          <a:spcPct val="20000"/>
                        </a:spcBef>
                        <a:spcAft>
                          <a:spcPct val="0"/>
                        </a:spcAft>
                        <a:defRPr sz="2000">
                          <a:solidFill>
                            <a:srgbClr val="003994"/>
                          </a:solidFill>
                          <a:latin typeface="Arial" panose="020B0604020202020204" pitchFamily="34" charset="0"/>
                        </a:defRPr>
                      </a:lvl6pPr>
                      <a:lvl7pPr fontAlgn="base">
                        <a:spcBef>
                          <a:spcPct val="20000"/>
                        </a:spcBef>
                        <a:spcAft>
                          <a:spcPct val="0"/>
                        </a:spcAft>
                        <a:defRPr sz="2000">
                          <a:solidFill>
                            <a:srgbClr val="003994"/>
                          </a:solidFill>
                          <a:latin typeface="Arial" panose="020B0604020202020204" pitchFamily="34" charset="0"/>
                        </a:defRPr>
                      </a:lvl7pPr>
                      <a:lvl8pPr fontAlgn="base">
                        <a:spcBef>
                          <a:spcPct val="20000"/>
                        </a:spcBef>
                        <a:spcAft>
                          <a:spcPct val="0"/>
                        </a:spcAft>
                        <a:defRPr sz="2000">
                          <a:solidFill>
                            <a:srgbClr val="003994"/>
                          </a:solidFill>
                          <a:latin typeface="Arial" panose="020B0604020202020204" pitchFamily="34" charset="0"/>
                        </a:defRPr>
                      </a:lvl8pPr>
                      <a:lvl9pPr fontAlgn="base">
                        <a:spcBef>
                          <a:spcPct val="20000"/>
                        </a:spcBef>
                        <a:spcAft>
                          <a:spcPct val="0"/>
                        </a:spcAft>
                        <a:defRPr sz="2000">
                          <a:solidFill>
                            <a:srgbClr val="003994"/>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CH" altLang="de-IT" sz="1600" b="1" i="0" u="none" strike="noStrike" cap="none" normalizeH="0" baseline="0">
                          <a:ln>
                            <a:noFill/>
                          </a:ln>
                          <a:solidFill>
                            <a:srgbClr val="003994"/>
                          </a:solidFill>
                          <a:effectLst/>
                          <a:latin typeface="Arial" panose="020B0604020202020204" pitchFamily="34" charset="0"/>
                          <a:ea typeface="Times New Roman" panose="02020603050405020304" pitchFamily="18" charset="0"/>
                          <a:cs typeface="Arial" panose="020B0604020202020204" pitchFamily="34" charset="0"/>
                        </a:rPr>
                        <a:t>X</a:t>
                      </a:r>
                      <a:endParaRPr kumimoji="0" lang="de-CH" altLang="de-IT" sz="1600" b="0" i="0" u="none" strike="noStrike" cap="none" normalizeH="0" baseline="0">
                        <a:ln>
                          <a:noFill/>
                        </a:ln>
                        <a:solidFill>
                          <a:srgbClr val="003994"/>
                        </a:solidFill>
                        <a:effectLst/>
                        <a:latin typeface="Times New Roman" panose="02020603050405020304" pitchFamily="18" charset="0"/>
                        <a:ea typeface="Times New Roman" panose="02020603050405020304" pitchFamily="18"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000">
                          <a:solidFill>
                            <a:srgbClr val="003994"/>
                          </a:solidFill>
                          <a:latin typeface="Arial" panose="020B0604020202020204" pitchFamily="34" charset="0"/>
                        </a:defRPr>
                      </a:lvl1pPr>
                      <a:lvl2pPr algn="l">
                        <a:spcBef>
                          <a:spcPct val="20000"/>
                        </a:spcBef>
                        <a:defRPr sz="2000">
                          <a:solidFill>
                            <a:srgbClr val="003994"/>
                          </a:solidFill>
                          <a:latin typeface="Arial" panose="020B0604020202020204" pitchFamily="34" charset="0"/>
                        </a:defRPr>
                      </a:lvl2pPr>
                      <a:lvl3pPr algn="l">
                        <a:spcBef>
                          <a:spcPct val="20000"/>
                        </a:spcBef>
                        <a:defRPr sz="2000">
                          <a:solidFill>
                            <a:srgbClr val="003994"/>
                          </a:solidFill>
                          <a:latin typeface="Arial" panose="020B0604020202020204" pitchFamily="34" charset="0"/>
                        </a:defRPr>
                      </a:lvl3pPr>
                      <a:lvl4pPr algn="l">
                        <a:spcBef>
                          <a:spcPct val="20000"/>
                        </a:spcBef>
                        <a:defRPr sz="2000">
                          <a:solidFill>
                            <a:srgbClr val="003994"/>
                          </a:solidFill>
                          <a:latin typeface="Arial" panose="020B0604020202020204" pitchFamily="34" charset="0"/>
                        </a:defRPr>
                      </a:lvl4pPr>
                      <a:lvl5pPr algn="l">
                        <a:spcBef>
                          <a:spcPct val="20000"/>
                        </a:spcBef>
                        <a:defRPr sz="2000">
                          <a:solidFill>
                            <a:srgbClr val="003994"/>
                          </a:solidFill>
                          <a:latin typeface="Arial" panose="020B0604020202020204" pitchFamily="34" charset="0"/>
                        </a:defRPr>
                      </a:lvl5pPr>
                      <a:lvl6pPr fontAlgn="base">
                        <a:spcBef>
                          <a:spcPct val="20000"/>
                        </a:spcBef>
                        <a:spcAft>
                          <a:spcPct val="0"/>
                        </a:spcAft>
                        <a:defRPr sz="2000">
                          <a:solidFill>
                            <a:srgbClr val="003994"/>
                          </a:solidFill>
                          <a:latin typeface="Arial" panose="020B0604020202020204" pitchFamily="34" charset="0"/>
                        </a:defRPr>
                      </a:lvl6pPr>
                      <a:lvl7pPr fontAlgn="base">
                        <a:spcBef>
                          <a:spcPct val="20000"/>
                        </a:spcBef>
                        <a:spcAft>
                          <a:spcPct val="0"/>
                        </a:spcAft>
                        <a:defRPr sz="2000">
                          <a:solidFill>
                            <a:srgbClr val="003994"/>
                          </a:solidFill>
                          <a:latin typeface="Arial" panose="020B0604020202020204" pitchFamily="34" charset="0"/>
                        </a:defRPr>
                      </a:lvl7pPr>
                      <a:lvl8pPr fontAlgn="base">
                        <a:spcBef>
                          <a:spcPct val="20000"/>
                        </a:spcBef>
                        <a:spcAft>
                          <a:spcPct val="0"/>
                        </a:spcAft>
                        <a:defRPr sz="2000">
                          <a:solidFill>
                            <a:srgbClr val="003994"/>
                          </a:solidFill>
                          <a:latin typeface="Arial" panose="020B0604020202020204" pitchFamily="34" charset="0"/>
                        </a:defRPr>
                      </a:lvl8pPr>
                      <a:lvl9pPr fontAlgn="base">
                        <a:spcBef>
                          <a:spcPct val="20000"/>
                        </a:spcBef>
                        <a:spcAft>
                          <a:spcPct val="0"/>
                        </a:spcAft>
                        <a:defRPr sz="2000">
                          <a:solidFill>
                            <a:srgbClr val="003994"/>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CH" altLang="de-IT" sz="1600" b="1" i="0" u="none" strike="noStrike" cap="none" normalizeH="0" baseline="0">
                          <a:ln>
                            <a:noFill/>
                          </a:ln>
                          <a:solidFill>
                            <a:srgbClr val="003994"/>
                          </a:solidFill>
                          <a:effectLst/>
                          <a:latin typeface="Arial" panose="020B0604020202020204" pitchFamily="34" charset="0"/>
                          <a:ea typeface="Times New Roman" panose="02020603050405020304" pitchFamily="18" charset="0"/>
                          <a:cs typeface="Arial" panose="020B0604020202020204" pitchFamily="34" charset="0"/>
                        </a:rPr>
                        <a:t>X</a:t>
                      </a:r>
                      <a:endParaRPr kumimoji="0" lang="de-CH" altLang="de-IT" sz="1600" b="0" i="0" u="none" strike="noStrike" cap="none" normalizeH="0" baseline="0">
                        <a:ln>
                          <a:noFill/>
                        </a:ln>
                        <a:solidFill>
                          <a:srgbClr val="003994"/>
                        </a:solidFill>
                        <a:effectLst/>
                        <a:latin typeface="Times New Roman" panose="02020603050405020304" pitchFamily="18" charset="0"/>
                        <a:ea typeface="Times New Roman" panose="02020603050405020304" pitchFamily="18"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788337974"/>
                  </a:ext>
                </a:extLst>
              </a:tr>
              <a:tr h="600075">
                <a:tc>
                  <a:txBody>
                    <a:bodyPr/>
                    <a:lstStyle>
                      <a:lvl1pPr algn="l">
                        <a:spcBef>
                          <a:spcPct val="20000"/>
                        </a:spcBef>
                        <a:tabLst>
                          <a:tab pos="182563" algn="l"/>
                          <a:tab pos="3184525" algn="ctr"/>
                        </a:tabLst>
                        <a:defRPr sz="2000">
                          <a:solidFill>
                            <a:srgbClr val="003994"/>
                          </a:solidFill>
                          <a:latin typeface="Arial" panose="020B0604020202020204" pitchFamily="34" charset="0"/>
                        </a:defRPr>
                      </a:lvl1pPr>
                      <a:lvl2pPr algn="l">
                        <a:spcBef>
                          <a:spcPct val="20000"/>
                        </a:spcBef>
                        <a:tabLst>
                          <a:tab pos="182563" algn="l"/>
                          <a:tab pos="3184525" algn="ctr"/>
                        </a:tabLst>
                        <a:defRPr sz="2000">
                          <a:solidFill>
                            <a:srgbClr val="003994"/>
                          </a:solidFill>
                          <a:latin typeface="Arial" panose="020B0604020202020204" pitchFamily="34" charset="0"/>
                        </a:defRPr>
                      </a:lvl2pPr>
                      <a:lvl3pPr algn="l">
                        <a:spcBef>
                          <a:spcPct val="20000"/>
                        </a:spcBef>
                        <a:tabLst>
                          <a:tab pos="182563" algn="l"/>
                          <a:tab pos="3184525" algn="ctr"/>
                        </a:tabLst>
                        <a:defRPr sz="2000">
                          <a:solidFill>
                            <a:srgbClr val="003994"/>
                          </a:solidFill>
                          <a:latin typeface="Arial" panose="020B0604020202020204" pitchFamily="34" charset="0"/>
                        </a:defRPr>
                      </a:lvl3pPr>
                      <a:lvl4pPr algn="l">
                        <a:spcBef>
                          <a:spcPct val="20000"/>
                        </a:spcBef>
                        <a:tabLst>
                          <a:tab pos="182563" algn="l"/>
                          <a:tab pos="3184525" algn="ctr"/>
                        </a:tabLst>
                        <a:defRPr sz="2000">
                          <a:solidFill>
                            <a:srgbClr val="003994"/>
                          </a:solidFill>
                          <a:latin typeface="Arial" panose="020B0604020202020204" pitchFamily="34" charset="0"/>
                        </a:defRPr>
                      </a:lvl4pPr>
                      <a:lvl5pPr algn="l">
                        <a:spcBef>
                          <a:spcPct val="20000"/>
                        </a:spcBef>
                        <a:tabLst>
                          <a:tab pos="182563" algn="l"/>
                          <a:tab pos="3184525" algn="ctr"/>
                        </a:tabLst>
                        <a:defRPr sz="2000">
                          <a:solidFill>
                            <a:srgbClr val="003994"/>
                          </a:solidFill>
                          <a:latin typeface="Arial" panose="020B0604020202020204" pitchFamily="34" charset="0"/>
                        </a:defRPr>
                      </a:lvl5pPr>
                      <a:lvl6pPr fontAlgn="base">
                        <a:spcBef>
                          <a:spcPct val="20000"/>
                        </a:spcBef>
                        <a:spcAft>
                          <a:spcPct val="0"/>
                        </a:spcAft>
                        <a:tabLst>
                          <a:tab pos="182563" algn="l"/>
                          <a:tab pos="3184525" algn="ctr"/>
                        </a:tabLst>
                        <a:defRPr sz="2000">
                          <a:solidFill>
                            <a:srgbClr val="003994"/>
                          </a:solidFill>
                          <a:latin typeface="Arial" panose="020B0604020202020204" pitchFamily="34" charset="0"/>
                        </a:defRPr>
                      </a:lvl6pPr>
                      <a:lvl7pPr fontAlgn="base">
                        <a:spcBef>
                          <a:spcPct val="20000"/>
                        </a:spcBef>
                        <a:spcAft>
                          <a:spcPct val="0"/>
                        </a:spcAft>
                        <a:tabLst>
                          <a:tab pos="182563" algn="l"/>
                          <a:tab pos="3184525" algn="ctr"/>
                        </a:tabLst>
                        <a:defRPr sz="2000">
                          <a:solidFill>
                            <a:srgbClr val="003994"/>
                          </a:solidFill>
                          <a:latin typeface="Arial" panose="020B0604020202020204" pitchFamily="34" charset="0"/>
                        </a:defRPr>
                      </a:lvl7pPr>
                      <a:lvl8pPr fontAlgn="base">
                        <a:spcBef>
                          <a:spcPct val="20000"/>
                        </a:spcBef>
                        <a:spcAft>
                          <a:spcPct val="0"/>
                        </a:spcAft>
                        <a:tabLst>
                          <a:tab pos="182563" algn="l"/>
                          <a:tab pos="3184525" algn="ctr"/>
                        </a:tabLst>
                        <a:defRPr sz="2000">
                          <a:solidFill>
                            <a:srgbClr val="003994"/>
                          </a:solidFill>
                          <a:latin typeface="Arial" panose="020B0604020202020204" pitchFamily="34" charset="0"/>
                        </a:defRPr>
                      </a:lvl8pPr>
                      <a:lvl9pPr fontAlgn="base">
                        <a:spcBef>
                          <a:spcPct val="20000"/>
                        </a:spcBef>
                        <a:spcAft>
                          <a:spcPct val="0"/>
                        </a:spcAft>
                        <a:tabLst>
                          <a:tab pos="182563" algn="l"/>
                          <a:tab pos="3184525" algn="ctr"/>
                        </a:tabLst>
                        <a:defRPr sz="2000">
                          <a:solidFill>
                            <a:srgbClr val="003994"/>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Times New Roman" panose="02020603050405020304" pitchFamily="18" charset="0"/>
                        <a:buChar char="-"/>
                        <a:tabLst>
                          <a:tab pos="182563" algn="l"/>
                          <a:tab pos="3184525" algn="ctr"/>
                        </a:tabLst>
                      </a:pPr>
                      <a:r>
                        <a:rPr kumimoji="0" lang="de-CH" altLang="de-IT" sz="1600" b="1" i="0" u="none" strike="noStrike" cap="none" normalizeH="0" baseline="0">
                          <a:ln>
                            <a:noFill/>
                          </a:ln>
                          <a:solidFill>
                            <a:srgbClr val="003994"/>
                          </a:solidFill>
                          <a:effectLst/>
                          <a:latin typeface="Arial" panose="020B0604020202020204" pitchFamily="34" charset="0"/>
                          <a:ea typeface="Times New Roman" panose="02020603050405020304" pitchFamily="18" charset="0"/>
                          <a:cs typeface="Arial" panose="020B0604020202020204" pitchFamily="34" charset="0"/>
                        </a:rPr>
                        <a:t>	eine Liste der Sicherheitsbauteile, die in diesem Teilsystem verwendet 	werden</a:t>
                      </a:r>
                      <a:endParaRPr kumimoji="0" lang="de-CH" altLang="de-IT" sz="1600" b="0" i="0" u="none" strike="noStrike" cap="none" normalizeH="0" baseline="0">
                        <a:ln>
                          <a:noFill/>
                        </a:ln>
                        <a:solidFill>
                          <a:srgbClr val="003994"/>
                        </a:solidFill>
                        <a:effectLst/>
                        <a:latin typeface="Times New Roman" panose="02020603050405020304" pitchFamily="18" charset="0"/>
                        <a:ea typeface="Times New Roman" panose="02020603050405020304" pitchFamily="18"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000">
                          <a:solidFill>
                            <a:srgbClr val="003994"/>
                          </a:solidFill>
                          <a:latin typeface="Arial" panose="020B0604020202020204" pitchFamily="34" charset="0"/>
                        </a:defRPr>
                      </a:lvl1pPr>
                      <a:lvl2pPr algn="l">
                        <a:spcBef>
                          <a:spcPct val="20000"/>
                        </a:spcBef>
                        <a:defRPr sz="2000">
                          <a:solidFill>
                            <a:srgbClr val="003994"/>
                          </a:solidFill>
                          <a:latin typeface="Arial" panose="020B0604020202020204" pitchFamily="34" charset="0"/>
                        </a:defRPr>
                      </a:lvl2pPr>
                      <a:lvl3pPr algn="l">
                        <a:spcBef>
                          <a:spcPct val="20000"/>
                        </a:spcBef>
                        <a:defRPr sz="2000">
                          <a:solidFill>
                            <a:srgbClr val="003994"/>
                          </a:solidFill>
                          <a:latin typeface="Arial" panose="020B0604020202020204" pitchFamily="34" charset="0"/>
                        </a:defRPr>
                      </a:lvl3pPr>
                      <a:lvl4pPr algn="l">
                        <a:spcBef>
                          <a:spcPct val="20000"/>
                        </a:spcBef>
                        <a:defRPr sz="2000">
                          <a:solidFill>
                            <a:srgbClr val="003994"/>
                          </a:solidFill>
                          <a:latin typeface="Arial" panose="020B0604020202020204" pitchFamily="34" charset="0"/>
                        </a:defRPr>
                      </a:lvl4pPr>
                      <a:lvl5pPr algn="l">
                        <a:spcBef>
                          <a:spcPct val="20000"/>
                        </a:spcBef>
                        <a:defRPr sz="2000">
                          <a:solidFill>
                            <a:srgbClr val="003994"/>
                          </a:solidFill>
                          <a:latin typeface="Arial" panose="020B0604020202020204" pitchFamily="34" charset="0"/>
                        </a:defRPr>
                      </a:lvl5pPr>
                      <a:lvl6pPr fontAlgn="base">
                        <a:spcBef>
                          <a:spcPct val="20000"/>
                        </a:spcBef>
                        <a:spcAft>
                          <a:spcPct val="0"/>
                        </a:spcAft>
                        <a:defRPr sz="2000">
                          <a:solidFill>
                            <a:srgbClr val="003994"/>
                          </a:solidFill>
                          <a:latin typeface="Arial" panose="020B0604020202020204" pitchFamily="34" charset="0"/>
                        </a:defRPr>
                      </a:lvl6pPr>
                      <a:lvl7pPr fontAlgn="base">
                        <a:spcBef>
                          <a:spcPct val="20000"/>
                        </a:spcBef>
                        <a:spcAft>
                          <a:spcPct val="0"/>
                        </a:spcAft>
                        <a:defRPr sz="2000">
                          <a:solidFill>
                            <a:srgbClr val="003994"/>
                          </a:solidFill>
                          <a:latin typeface="Arial" panose="020B0604020202020204" pitchFamily="34" charset="0"/>
                        </a:defRPr>
                      </a:lvl7pPr>
                      <a:lvl8pPr fontAlgn="base">
                        <a:spcBef>
                          <a:spcPct val="20000"/>
                        </a:spcBef>
                        <a:spcAft>
                          <a:spcPct val="0"/>
                        </a:spcAft>
                        <a:defRPr sz="2000">
                          <a:solidFill>
                            <a:srgbClr val="003994"/>
                          </a:solidFill>
                          <a:latin typeface="Arial" panose="020B0604020202020204" pitchFamily="34" charset="0"/>
                        </a:defRPr>
                      </a:lvl8pPr>
                      <a:lvl9pPr fontAlgn="base">
                        <a:spcBef>
                          <a:spcPct val="20000"/>
                        </a:spcBef>
                        <a:spcAft>
                          <a:spcPct val="0"/>
                        </a:spcAft>
                        <a:defRPr sz="2000">
                          <a:solidFill>
                            <a:srgbClr val="003994"/>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CH" altLang="de-IT" sz="1600" b="1" i="0" u="none" strike="noStrike" cap="none" normalizeH="0" baseline="0">
                          <a:ln>
                            <a:noFill/>
                          </a:ln>
                          <a:solidFill>
                            <a:srgbClr val="003994"/>
                          </a:solidFill>
                          <a:effectLst/>
                          <a:latin typeface="Arial" panose="020B0604020202020204" pitchFamily="34" charset="0"/>
                          <a:ea typeface="Times New Roman" panose="02020603050405020304" pitchFamily="18" charset="0"/>
                          <a:cs typeface="Arial" panose="020B0604020202020204" pitchFamily="34" charset="0"/>
                        </a:rPr>
                        <a:t>X</a:t>
                      </a:r>
                      <a:endParaRPr kumimoji="0" lang="de-CH" altLang="de-IT" sz="1600" b="0" i="0" u="none" strike="noStrike" cap="none" normalizeH="0" baseline="0">
                        <a:ln>
                          <a:noFill/>
                        </a:ln>
                        <a:solidFill>
                          <a:srgbClr val="003994"/>
                        </a:solidFill>
                        <a:effectLst/>
                        <a:latin typeface="Times New Roman" panose="02020603050405020304" pitchFamily="18" charset="0"/>
                        <a:ea typeface="Times New Roman" panose="02020603050405020304" pitchFamily="18"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000">
                          <a:solidFill>
                            <a:srgbClr val="003994"/>
                          </a:solidFill>
                          <a:latin typeface="Arial" panose="020B0604020202020204" pitchFamily="34" charset="0"/>
                        </a:defRPr>
                      </a:lvl1pPr>
                      <a:lvl2pPr algn="l">
                        <a:spcBef>
                          <a:spcPct val="20000"/>
                        </a:spcBef>
                        <a:defRPr sz="2000">
                          <a:solidFill>
                            <a:srgbClr val="003994"/>
                          </a:solidFill>
                          <a:latin typeface="Arial" panose="020B0604020202020204" pitchFamily="34" charset="0"/>
                        </a:defRPr>
                      </a:lvl2pPr>
                      <a:lvl3pPr algn="l">
                        <a:spcBef>
                          <a:spcPct val="20000"/>
                        </a:spcBef>
                        <a:defRPr sz="2000">
                          <a:solidFill>
                            <a:srgbClr val="003994"/>
                          </a:solidFill>
                          <a:latin typeface="Arial" panose="020B0604020202020204" pitchFamily="34" charset="0"/>
                        </a:defRPr>
                      </a:lvl3pPr>
                      <a:lvl4pPr algn="l">
                        <a:spcBef>
                          <a:spcPct val="20000"/>
                        </a:spcBef>
                        <a:defRPr sz="2000">
                          <a:solidFill>
                            <a:srgbClr val="003994"/>
                          </a:solidFill>
                          <a:latin typeface="Arial" panose="020B0604020202020204" pitchFamily="34" charset="0"/>
                        </a:defRPr>
                      </a:lvl4pPr>
                      <a:lvl5pPr algn="l">
                        <a:spcBef>
                          <a:spcPct val="20000"/>
                        </a:spcBef>
                        <a:defRPr sz="2000">
                          <a:solidFill>
                            <a:srgbClr val="003994"/>
                          </a:solidFill>
                          <a:latin typeface="Arial" panose="020B0604020202020204" pitchFamily="34" charset="0"/>
                        </a:defRPr>
                      </a:lvl5pPr>
                      <a:lvl6pPr fontAlgn="base">
                        <a:spcBef>
                          <a:spcPct val="20000"/>
                        </a:spcBef>
                        <a:spcAft>
                          <a:spcPct val="0"/>
                        </a:spcAft>
                        <a:defRPr sz="2000">
                          <a:solidFill>
                            <a:srgbClr val="003994"/>
                          </a:solidFill>
                          <a:latin typeface="Arial" panose="020B0604020202020204" pitchFamily="34" charset="0"/>
                        </a:defRPr>
                      </a:lvl6pPr>
                      <a:lvl7pPr fontAlgn="base">
                        <a:spcBef>
                          <a:spcPct val="20000"/>
                        </a:spcBef>
                        <a:spcAft>
                          <a:spcPct val="0"/>
                        </a:spcAft>
                        <a:defRPr sz="2000">
                          <a:solidFill>
                            <a:srgbClr val="003994"/>
                          </a:solidFill>
                          <a:latin typeface="Arial" panose="020B0604020202020204" pitchFamily="34" charset="0"/>
                        </a:defRPr>
                      </a:lvl7pPr>
                      <a:lvl8pPr fontAlgn="base">
                        <a:spcBef>
                          <a:spcPct val="20000"/>
                        </a:spcBef>
                        <a:spcAft>
                          <a:spcPct val="0"/>
                        </a:spcAft>
                        <a:defRPr sz="2000">
                          <a:solidFill>
                            <a:srgbClr val="003994"/>
                          </a:solidFill>
                          <a:latin typeface="Arial" panose="020B0604020202020204" pitchFamily="34" charset="0"/>
                        </a:defRPr>
                      </a:lvl8pPr>
                      <a:lvl9pPr fontAlgn="base">
                        <a:spcBef>
                          <a:spcPct val="20000"/>
                        </a:spcBef>
                        <a:spcAft>
                          <a:spcPct val="0"/>
                        </a:spcAft>
                        <a:defRPr sz="2000">
                          <a:solidFill>
                            <a:srgbClr val="003994"/>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CH" altLang="de-IT" sz="1600" b="0" i="0" u="none" strike="noStrike" cap="none" normalizeH="0" baseline="0">
                        <a:ln>
                          <a:noFill/>
                        </a:ln>
                        <a:solidFill>
                          <a:srgbClr val="003994"/>
                        </a:solidFill>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063457708"/>
                  </a:ext>
                </a:extLst>
              </a:tr>
              <a:tr h="346075">
                <a:tc>
                  <a:txBody>
                    <a:bodyPr/>
                    <a:lstStyle>
                      <a:lvl1pPr algn="l">
                        <a:spcBef>
                          <a:spcPct val="20000"/>
                        </a:spcBef>
                        <a:tabLst>
                          <a:tab pos="182563" algn="l"/>
                          <a:tab pos="3184525" algn="ctr"/>
                        </a:tabLst>
                        <a:defRPr sz="2000">
                          <a:solidFill>
                            <a:srgbClr val="003994"/>
                          </a:solidFill>
                          <a:latin typeface="Arial" panose="020B0604020202020204" pitchFamily="34" charset="0"/>
                        </a:defRPr>
                      </a:lvl1pPr>
                      <a:lvl2pPr algn="l">
                        <a:spcBef>
                          <a:spcPct val="20000"/>
                        </a:spcBef>
                        <a:tabLst>
                          <a:tab pos="182563" algn="l"/>
                          <a:tab pos="3184525" algn="ctr"/>
                        </a:tabLst>
                        <a:defRPr sz="2000">
                          <a:solidFill>
                            <a:srgbClr val="003994"/>
                          </a:solidFill>
                          <a:latin typeface="Arial" panose="020B0604020202020204" pitchFamily="34" charset="0"/>
                        </a:defRPr>
                      </a:lvl2pPr>
                      <a:lvl3pPr algn="l">
                        <a:spcBef>
                          <a:spcPct val="20000"/>
                        </a:spcBef>
                        <a:tabLst>
                          <a:tab pos="182563" algn="l"/>
                          <a:tab pos="3184525" algn="ctr"/>
                        </a:tabLst>
                        <a:defRPr sz="2000">
                          <a:solidFill>
                            <a:srgbClr val="003994"/>
                          </a:solidFill>
                          <a:latin typeface="Arial" panose="020B0604020202020204" pitchFamily="34" charset="0"/>
                        </a:defRPr>
                      </a:lvl3pPr>
                      <a:lvl4pPr algn="l">
                        <a:spcBef>
                          <a:spcPct val="20000"/>
                        </a:spcBef>
                        <a:tabLst>
                          <a:tab pos="182563" algn="l"/>
                          <a:tab pos="3184525" algn="ctr"/>
                        </a:tabLst>
                        <a:defRPr sz="2000">
                          <a:solidFill>
                            <a:srgbClr val="003994"/>
                          </a:solidFill>
                          <a:latin typeface="Arial" panose="020B0604020202020204" pitchFamily="34" charset="0"/>
                        </a:defRPr>
                      </a:lvl4pPr>
                      <a:lvl5pPr algn="l">
                        <a:spcBef>
                          <a:spcPct val="20000"/>
                        </a:spcBef>
                        <a:tabLst>
                          <a:tab pos="182563" algn="l"/>
                          <a:tab pos="3184525" algn="ctr"/>
                        </a:tabLst>
                        <a:defRPr sz="2000">
                          <a:solidFill>
                            <a:srgbClr val="003994"/>
                          </a:solidFill>
                          <a:latin typeface="Arial" panose="020B0604020202020204" pitchFamily="34" charset="0"/>
                        </a:defRPr>
                      </a:lvl5pPr>
                      <a:lvl6pPr fontAlgn="base">
                        <a:spcBef>
                          <a:spcPct val="20000"/>
                        </a:spcBef>
                        <a:spcAft>
                          <a:spcPct val="0"/>
                        </a:spcAft>
                        <a:tabLst>
                          <a:tab pos="182563" algn="l"/>
                          <a:tab pos="3184525" algn="ctr"/>
                        </a:tabLst>
                        <a:defRPr sz="2000">
                          <a:solidFill>
                            <a:srgbClr val="003994"/>
                          </a:solidFill>
                          <a:latin typeface="Arial" panose="020B0604020202020204" pitchFamily="34" charset="0"/>
                        </a:defRPr>
                      </a:lvl6pPr>
                      <a:lvl7pPr fontAlgn="base">
                        <a:spcBef>
                          <a:spcPct val="20000"/>
                        </a:spcBef>
                        <a:spcAft>
                          <a:spcPct val="0"/>
                        </a:spcAft>
                        <a:tabLst>
                          <a:tab pos="182563" algn="l"/>
                          <a:tab pos="3184525" algn="ctr"/>
                        </a:tabLst>
                        <a:defRPr sz="2000">
                          <a:solidFill>
                            <a:srgbClr val="003994"/>
                          </a:solidFill>
                          <a:latin typeface="Arial" panose="020B0604020202020204" pitchFamily="34" charset="0"/>
                        </a:defRPr>
                      </a:lvl7pPr>
                      <a:lvl8pPr fontAlgn="base">
                        <a:spcBef>
                          <a:spcPct val="20000"/>
                        </a:spcBef>
                        <a:spcAft>
                          <a:spcPct val="0"/>
                        </a:spcAft>
                        <a:tabLst>
                          <a:tab pos="182563" algn="l"/>
                          <a:tab pos="3184525" algn="ctr"/>
                        </a:tabLst>
                        <a:defRPr sz="2000">
                          <a:solidFill>
                            <a:srgbClr val="003994"/>
                          </a:solidFill>
                          <a:latin typeface="Arial" panose="020B0604020202020204" pitchFamily="34" charset="0"/>
                        </a:defRPr>
                      </a:lvl8pPr>
                      <a:lvl9pPr fontAlgn="base">
                        <a:spcBef>
                          <a:spcPct val="20000"/>
                        </a:spcBef>
                        <a:spcAft>
                          <a:spcPct val="0"/>
                        </a:spcAft>
                        <a:tabLst>
                          <a:tab pos="182563" algn="l"/>
                          <a:tab pos="3184525" algn="ctr"/>
                        </a:tabLst>
                        <a:defRPr sz="2000">
                          <a:solidFill>
                            <a:srgbClr val="003994"/>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Times New Roman" panose="02020603050405020304" pitchFamily="18" charset="0"/>
                        <a:buChar char="-"/>
                        <a:tabLst>
                          <a:tab pos="182563" algn="l"/>
                          <a:tab pos="3184525" algn="ctr"/>
                        </a:tabLst>
                      </a:pPr>
                      <a:r>
                        <a:rPr kumimoji="0" lang="de-CH" altLang="de-IT" sz="1600" b="1" i="0" u="none" strike="noStrike" cap="none" normalizeH="0" baseline="0">
                          <a:ln>
                            <a:noFill/>
                          </a:ln>
                          <a:solidFill>
                            <a:srgbClr val="003994"/>
                          </a:solidFill>
                          <a:effectLst/>
                          <a:latin typeface="Arial" panose="020B0604020202020204" pitchFamily="34" charset="0"/>
                          <a:ea typeface="Times New Roman" panose="02020603050405020304" pitchFamily="18" charset="0"/>
                          <a:cs typeface="Arial" panose="020B0604020202020204" pitchFamily="34" charset="0"/>
                        </a:rPr>
                        <a:t>	Kopien der EG-Konformitätserklärung für diese Sicherheitsbauteile</a:t>
                      </a:r>
                      <a:endParaRPr kumimoji="0" lang="de-CH" altLang="de-IT" sz="1600" b="0" i="0" u="none" strike="noStrike" cap="none" normalizeH="0" baseline="0">
                        <a:ln>
                          <a:noFill/>
                        </a:ln>
                        <a:solidFill>
                          <a:srgbClr val="003994"/>
                        </a:solidFill>
                        <a:effectLst/>
                        <a:latin typeface="Times New Roman" panose="02020603050405020304" pitchFamily="18" charset="0"/>
                        <a:ea typeface="Times New Roman" panose="02020603050405020304" pitchFamily="18"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000">
                          <a:solidFill>
                            <a:srgbClr val="003994"/>
                          </a:solidFill>
                          <a:latin typeface="Arial" panose="020B0604020202020204" pitchFamily="34" charset="0"/>
                        </a:defRPr>
                      </a:lvl1pPr>
                      <a:lvl2pPr algn="l">
                        <a:spcBef>
                          <a:spcPct val="20000"/>
                        </a:spcBef>
                        <a:defRPr sz="2000">
                          <a:solidFill>
                            <a:srgbClr val="003994"/>
                          </a:solidFill>
                          <a:latin typeface="Arial" panose="020B0604020202020204" pitchFamily="34" charset="0"/>
                        </a:defRPr>
                      </a:lvl2pPr>
                      <a:lvl3pPr algn="l">
                        <a:spcBef>
                          <a:spcPct val="20000"/>
                        </a:spcBef>
                        <a:defRPr sz="2000">
                          <a:solidFill>
                            <a:srgbClr val="003994"/>
                          </a:solidFill>
                          <a:latin typeface="Arial" panose="020B0604020202020204" pitchFamily="34" charset="0"/>
                        </a:defRPr>
                      </a:lvl3pPr>
                      <a:lvl4pPr algn="l">
                        <a:spcBef>
                          <a:spcPct val="20000"/>
                        </a:spcBef>
                        <a:defRPr sz="2000">
                          <a:solidFill>
                            <a:srgbClr val="003994"/>
                          </a:solidFill>
                          <a:latin typeface="Arial" panose="020B0604020202020204" pitchFamily="34" charset="0"/>
                        </a:defRPr>
                      </a:lvl4pPr>
                      <a:lvl5pPr algn="l">
                        <a:spcBef>
                          <a:spcPct val="20000"/>
                        </a:spcBef>
                        <a:defRPr sz="2000">
                          <a:solidFill>
                            <a:srgbClr val="003994"/>
                          </a:solidFill>
                          <a:latin typeface="Arial" panose="020B0604020202020204" pitchFamily="34" charset="0"/>
                        </a:defRPr>
                      </a:lvl5pPr>
                      <a:lvl6pPr fontAlgn="base">
                        <a:spcBef>
                          <a:spcPct val="20000"/>
                        </a:spcBef>
                        <a:spcAft>
                          <a:spcPct val="0"/>
                        </a:spcAft>
                        <a:defRPr sz="2000">
                          <a:solidFill>
                            <a:srgbClr val="003994"/>
                          </a:solidFill>
                          <a:latin typeface="Arial" panose="020B0604020202020204" pitchFamily="34" charset="0"/>
                        </a:defRPr>
                      </a:lvl6pPr>
                      <a:lvl7pPr fontAlgn="base">
                        <a:spcBef>
                          <a:spcPct val="20000"/>
                        </a:spcBef>
                        <a:spcAft>
                          <a:spcPct val="0"/>
                        </a:spcAft>
                        <a:defRPr sz="2000">
                          <a:solidFill>
                            <a:srgbClr val="003994"/>
                          </a:solidFill>
                          <a:latin typeface="Arial" panose="020B0604020202020204" pitchFamily="34" charset="0"/>
                        </a:defRPr>
                      </a:lvl7pPr>
                      <a:lvl8pPr fontAlgn="base">
                        <a:spcBef>
                          <a:spcPct val="20000"/>
                        </a:spcBef>
                        <a:spcAft>
                          <a:spcPct val="0"/>
                        </a:spcAft>
                        <a:defRPr sz="2000">
                          <a:solidFill>
                            <a:srgbClr val="003994"/>
                          </a:solidFill>
                          <a:latin typeface="Arial" panose="020B0604020202020204" pitchFamily="34" charset="0"/>
                        </a:defRPr>
                      </a:lvl8pPr>
                      <a:lvl9pPr fontAlgn="base">
                        <a:spcBef>
                          <a:spcPct val="20000"/>
                        </a:spcBef>
                        <a:spcAft>
                          <a:spcPct val="0"/>
                        </a:spcAft>
                        <a:defRPr sz="2000">
                          <a:solidFill>
                            <a:srgbClr val="003994"/>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CH" altLang="de-IT" sz="1600" b="1" i="0" u="none" strike="noStrike" cap="none" normalizeH="0" baseline="0">
                          <a:ln>
                            <a:noFill/>
                          </a:ln>
                          <a:solidFill>
                            <a:srgbClr val="003994"/>
                          </a:solidFill>
                          <a:effectLst/>
                          <a:latin typeface="Arial" panose="020B0604020202020204" pitchFamily="34" charset="0"/>
                          <a:ea typeface="Times New Roman" panose="02020603050405020304" pitchFamily="18" charset="0"/>
                          <a:cs typeface="Arial" panose="020B0604020202020204" pitchFamily="34" charset="0"/>
                        </a:rPr>
                        <a:t>X</a:t>
                      </a:r>
                      <a:endParaRPr kumimoji="0" lang="de-CH" altLang="de-IT" sz="1600" b="0" i="0" u="none" strike="noStrike" cap="none" normalizeH="0" baseline="0">
                        <a:ln>
                          <a:noFill/>
                        </a:ln>
                        <a:solidFill>
                          <a:srgbClr val="003994"/>
                        </a:solidFill>
                        <a:effectLst/>
                        <a:latin typeface="Times New Roman" panose="02020603050405020304" pitchFamily="18" charset="0"/>
                        <a:ea typeface="Times New Roman" panose="02020603050405020304" pitchFamily="18"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000">
                          <a:solidFill>
                            <a:srgbClr val="003994"/>
                          </a:solidFill>
                          <a:latin typeface="Arial" panose="020B0604020202020204" pitchFamily="34" charset="0"/>
                        </a:defRPr>
                      </a:lvl1pPr>
                      <a:lvl2pPr algn="l">
                        <a:spcBef>
                          <a:spcPct val="20000"/>
                        </a:spcBef>
                        <a:defRPr sz="2000">
                          <a:solidFill>
                            <a:srgbClr val="003994"/>
                          </a:solidFill>
                          <a:latin typeface="Arial" panose="020B0604020202020204" pitchFamily="34" charset="0"/>
                        </a:defRPr>
                      </a:lvl2pPr>
                      <a:lvl3pPr algn="l">
                        <a:spcBef>
                          <a:spcPct val="20000"/>
                        </a:spcBef>
                        <a:defRPr sz="2000">
                          <a:solidFill>
                            <a:srgbClr val="003994"/>
                          </a:solidFill>
                          <a:latin typeface="Arial" panose="020B0604020202020204" pitchFamily="34" charset="0"/>
                        </a:defRPr>
                      </a:lvl3pPr>
                      <a:lvl4pPr algn="l">
                        <a:spcBef>
                          <a:spcPct val="20000"/>
                        </a:spcBef>
                        <a:defRPr sz="2000">
                          <a:solidFill>
                            <a:srgbClr val="003994"/>
                          </a:solidFill>
                          <a:latin typeface="Arial" panose="020B0604020202020204" pitchFamily="34" charset="0"/>
                        </a:defRPr>
                      </a:lvl4pPr>
                      <a:lvl5pPr algn="l">
                        <a:spcBef>
                          <a:spcPct val="20000"/>
                        </a:spcBef>
                        <a:defRPr sz="2000">
                          <a:solidFill>
                            <a:srgbClr val="003994"/>
                          </a:solidFill>
                          <a:latin typeface="Arial" panose="020B0604020202020204" pitchFamily="34" charset="0"/>
                        </a:defRPr>
                      </a:lvl5pPr>
                      <a:lvl6pPr fontAlgn="base">
                        <a:spcBef>
                          <a:spcPct val="20000"/>
                        </a:spcBef>
                        <a:spcAft>
                          <a:spcPct val="0"/>
                        </a:spcAft>
                        <a:defRPr sz="2000">
                          <a:solidFill>
                            <a:srgbClr val="003994"/>
                          </a:solidFill>
                          <a:latin typeface="Arial" panose="020B0604020202020204" pitchFamily="34" charset="0"/>
                        </a:defRPr>
                      </a:lvl6pPr>
                      <a:lvl7pPr fontAlgn="base">
                        <a:spcBef>
                          <a:spcPct val="20000"/>
                        </a:spcBef>
                        <a:spcAft>
                          <a:spcPct val="0"/>
                        </a:spcAft>
                        <a:defRPr sz="2000">
                          <a:solidFill>
                            <a:srgbClr val="003994"/>
                          </a:solidFill>
                          <a:latin typeface="Arial" panose="020B0604020202020204" pitchFamily="34" charset="0"/>
                        </a:defRPr>
                      </a:lvl7pPr>
                      <a:lvl8pPr fontAlgn="base">
                        <a:spcBef>
                          <a:spcPct val="20000"/>
                        </a:spcBef>
                        <a:spcAft>
                          <a:spcPct val="0"/>
                        </a:spcAft>
                        <a:defRPr sz="2000">
                          <a:solidFill>
                            <a:srgbClr val="003994"/>
                          </a:solidFill>
                          <a:latin typeface="Arial" panose="020B0604020202020204" pitchFamily="34" charset="0"/>
                        </a:defRPr>
                      </a:lvl8pPr>
                      <a:lvl9pPr fontAlgn="base">
                        <a:spcBef>
                          <a:spcPct val="20000"/>
                        </a:spcBef>
                        <a:spcAft>
                          <a:spcPct val="0"/>
                        </a:spcAft>
                        <a:defRPr sz="2000">
                          <a:solidFill>
                            <a:srgbClr val="003994"/>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CH" altLang="de-IT" sz="1600" b="0" i="0" u="none" strike="noStrike" cap="none" normalizeH="0" baseline="0">
                        <a:ln>
                          <a:noFill/>
                        </a:ln>
                        <a:solidFill>
                          <a:srgbClr val="003994"/>
                        </a:solidFill>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910691356"/>
                  </a:ext>
                </a:extLst>
              </a:tr>
              <a:tr h="600075">
                <a:tc>
                  <a:txBody>
                    <a:bodyPr/>
                    <a:lstStyle>
                      <a:lvl1pPr algn="l">
                        <a:spcBef>
                          <a:spcPct val="20000"/>
                        </a:spcBef>
                        <a:tabLst>
                          <a:tab pos="182563" algn="l"/>
                          <a:tab pos="3184525" algn="ctr"/>
                        </a:tabLst>
                        <a:defRPr sz="2000">
                          <a:solidFill>
                            <a:srgbClr val="003994"/>
                          </a:solidFill>
                          <a:latin typeface="Arial" panose="020B0604020202020204" pitchFamily="34" charset="0"/>
                        </a:defRPr>
                      </a:lvl1pPr>
                      <a:lvl2pPr algn="l">
                        <a:spcBef>
                          <a:spcPct val="20000"/>
                        </a:spcBef>
                        <a:tabLst>
                          <a:tab pos="182563" algn="l"/>
                          <a:tab pos="3184525" algn="ctr"/>
                        </a:tabLst>
                        <a:defRPr sz="2000">
                          <a:solidFill>
                            <a:srgbClr val="003994"/>
                          </a:solidFill>
                          <a:latin typeface="Arial" panose="020B0604020202020204" pitchFamily="34" charset="0"/>
                        </a:defRPr>
                      </a:lvl2pPr>
                      <a:lvl3pPr algn="l">
                        <a:spcBef>
                          <a:spcPct val="20000"/>
                        </a:spcBef>
                        <a:tabLst>
                          <a:tab pos="182563" algn="l"/>
                          <a:tab pos="3184525" algn="ctr"/>
                        </a:tabLst>
                        <a:defRPr sz="2000">
                          <a:solidFill>
                            <a:srgbClr val="003994"/>
                          </a:solidFill>
                          <a:latin typeface="Arial" panose="020B0604020202020204" pitchFamily="34" charset="0"/>
                        </a:defRPr>
                      </a:lvl3pPr>
                      <a:lvl4pPr algn="l">
                        <a:spcBef>
                          <a:spcPct val="20000"/>
                        </a:spcBef>
                        <a:tabLst>
                          <a:tab pos="182563" algn="l"/>
                          <a:tab pos="3184525" algn="ctr"/>
                        </a:tabLst>
                        <a:defRPr sz="2000">
                          <a:solidFill>
                            <a:srgbClr val="003994"/>
                          </a:solidFill>
                          <a:latin typeface="Arial" panose="020B0604020202020204" pitchFamily="34" charset="0"/>
                        </a:defRPr>
                      </a:lvl4pPr>
                      <a:lvl5pPr algn="l">
                        <a:spcBef>
                          <a:spcPct val="20000"/>
                        </a:spcBef>
                        <a:tabLst>
                          <a:tab pos="182563" algn="l"/>
                          <a:tab pos="3184525" algn="ctr"/>
                        </a:tabLst>
                        <a:defRPr sz="2000">
                          <a:solidFill>
                            <a:srgbClr val="003994"/>
                          </a:solidFill>
                          <a:latin typeface="Arial" panose="020B0604020202020204" pitchFamily="34" charset="0"/>
                        </a:defRPr>
                      </a:lvl5pPr>
                      <a:lvl6pPr fontAlgn="base">
                        <a:spcBef>
                          <a:spcPct val="20000"/>
                        </a:spcBef>
                        <a:spcAft>
                          <a:spcPct val="0"/>
                        </a:spcAft>
                        <a:tabLst>
                          <a:tab pos="182563" algn="l"/>
                          <a:tab pos="3184525" algn="ctr"/>
                        </a:tabLst>
                        <a:defRPr sz="2000">
                          <a:solidFill>
                            <a:srgbClr val="003994"/>
                          </a:solidFill>
                          <a:latin typeface="Arial" panose="020B0604020202020204" pitchFamily="34" charset="0"/>
                        </a:defRPr>
                      </a:lvl6pPr>
                      <a:lvl7pPr fontAlgn="base">
                        <a:spcBef>
                          <a:spcPct val="20000"/>
                        </a:spcBef>
                        <a:spcAft>
                          <a:spcPct val="0"/>
                        </a:spcAft>
                        <a:tabLst>
                          <a:tab pos="182563" algn="l"/>
                          <a:tab pos="3184525" algn="ctr"/>
                        </a:tabLst>
                        <a:defRPr sz="2000">
                          <a:solidFill>
                            <a:srgbClr val="003994"/>
                          </a:solidFill>
                          <a:latin typeface="Arial" panose="020B0604020202020204" pitchFamily="34" charset="0"/>
                        </a:defRPr>
                      </a:lvl7pPr>
                      <a:lvl8pPr fontAlgn="base">
                        <a:spcBef>
                          <a:spcPct val="20000"/>
                        </a:spcBef>
                        <a:spcAft>
                          <a:spcPct val="0"/>
                        </a:spcAft>
                        <a:tabLst>
                          <a:tab pos="182563" algn="l"/>
                          <a:tab pos="3184525" algn="ctr"/>
                        </a:tabLst>
                        <a:defRPr sz="2000">
                          <a:solidFill>
                            <a:srgbClr val="003994"/>
                          </a:solidFill>
                          <a:latin typeface="Arial" panose="020B0604020202020204" pitchFamily="34" charset="0"/>
                        </a:defRPr>
                      </a:lvl8pPr>
                      <a:lvl9pPr fontAlgn="base">
                        <a:spcBef>
                          <a:spcPct val="20000"/>
                        </a:spcBef>
                        <a:spcAft>
                          <a:spcPct val="0"/>
                        </a:spcAft>
                        <a:tabLst>
                          <a:tab pos="182563" algn="l"/>
                          <a:tab pos="3184525" algn="ctr"/>
                        </a:tabLst>
                        <a:defRPr sz="2000">
                          <a:solidFill>
                            <a:srgbClr val="003994"/>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182563" algn="l"/>
                          <a:tab pos="3184525" algn="ctr"/>
                        </a:tabLst>
                      </a:pPr>
                      <a:r>
                        <a:rPr kumimoji="0" lang="de-CH" altLang="de-IT" sz="1600" b="1" i="0" u="none" strike="noStrike" cap="none" normalizeH="0" baseline="0">
                          <a:ln>
                            <a:noFill/>
                          </a:ln>
                          <a:solidFill>
                            <a:srgbClr val="003994"/>
                          </a:solidFill>
                          <a:effectLst/>
                          <a:latin typeface="Arial" panose="020B0604020202020204" pitchFamily="34" charset="0"/>
                          <a:ea typeface="Times New Roman" panose="02020603050405020304" pitchFamily="18" charset="0"/>
                          <a:cs typeface="Arial" panose="020B0604020202020204" pitchFamily="34" charset="0"/>
                        </a:rPr>
                        <a:t>* 	wenn nicht bereits bei der Konformitätsbewertung des 	Sicherheitsbauteiles überprüft</a:t>
                      </a:r>
                      <a:endParaRPr kumimoji="0" lang="de-CH" altLang="de-IT" sz="1600" b="0" i="0" u="none" strike="noStrike" cap="none" normalizeH="0" baseline="0">
                        <a:ln>
                          <a:noFill/>
                        </a:ln>
                        <a:solidFill>
                          <a:srgbClr val="003994"/>
                        </a:solidFill>
                        <a:effectLst/>
                        <a:latin typeface="Times New Roman" panose="02020603050405020304" pitchFamily="18" charset="0"/>
                        <a:ea typeface="Times New Roman" panose="02020603050405020304" pitchFamily="18" charset="0"/>
                        <a:cs typeface="Arial" panose="020B0604020202020204" pitchFamily="34" charset="0"/>
                      </a:endParaRPr>
                    </a:p>
                  </a:txBody>
                  <a:tcPr anchor="ctr" horzOverflow="overflow">
                    <a:lnL cap="flat">
                      <a:noFill/>
                    </a:lnL>
                    <a:lnR>
                      <a:noFill/>
                    </a:lnR>
                    <a:lnT w="12700"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lvl1pPr algn="l">
                        <a:spcBef>
                          <a:spcPct val="20000"/>
                        </a:spcBef>
                        <a:defRPr sz="2000">
                          <a:solidFill>
                            <a:srgbClr val="003994"/>
                          </a:solidFill>
                          <a:latin typeface="Arial" panose="020B0604020202020204" pitchFamily="34" charset="0"/>
                        </a:defRPr>
                      </a:lvl1pPr>
                      <a:lvl2pPr algn="l">
                        <a:spcBef>
                          <a:spcPct val="20000"/>
                        </a:spcBef>
                        <a:defRPr sz="2000">
                          <a:solidFill>
                            <a:srgbClr val="003994"/>
                          </a:solidFill>
                          <a:latin typeface="Arial" panose="020B0604020202020204" pitchFamily="34" charset="0"/>
                        </a:defRPr>
                      </a:lvl2pPr>
                      <a:lvl3pPr algn="l">
                        <a:spcBef>
                          <a:spcPct val="20000"/>
                        </a:spcBef>
                        <a:defRPr sz="2000">
                          <a:solidFill>
                            <a:srgbClr val="003994"/>
                          </a:solidFill>
                          <a:latin typeface="Arial" panose="020B0604020202020204" pitchFamily="34" charset="0"/>
                        </a:defRPr>
                      </a:lvl3pPr>
                      <a:lvl4pPr algn="l">
                        <a:spcBef>
                          <a:spcPct val="20000"/>
                        </a:spcBef>
                        <a:defRPr sz="2000">
                          <a:solidFill>
                            <a:srgbClr val="003994"/>
                          </a:solidFill>
                          <a:latin typeface="Arial" panose="020B0604020202020204" pitchFamily="34" charset="0"/>
                        </a:defRPr>
                      </a:lvl4pPr>
                      <a:lvl5pPr algn="l">
                        <a:spcBef>
                          <a:spcPct val="20000"/>
                        </a:spcBef>
                        <a:defRPr sz="2000">
                          <a:solidFill>
                            <a:srgbClr val="003994"/>
                          </a:solidFill>
                          <a:latin typeface="Arial" panose="020B0604020202020204" pitchFamily="34" charset="0"/>
                        </a:defRPr>
                      </a:lvl5pPr>
                      <a:lvl6pPr fontAlgn="base">
                        <a:spcBef>
                          <a:spcPct val="20000"/>
                        </a:spcBef>
                        <a:spcAft>
                          <a:spcPct val="0"/>
                        </a:spcAft>
                        <a:defRPr sz="2000">
                          <a:solidFill>
                            <a:srgbClr val="003994"/>
                          </a:solidFill>
                          <a:latin typeface="Arial" panose="020B0604020202020204" pitchFamily="34" charset="0"/>
                        </a:defRPr>
                      </a:lvl6pPr>
                      <a:lvl7pPr fontAlgn="base">
                        <a:spcBef>
                          <a:spcPct val="20000"/>
                        </a:spcBef>
                        <a:spcAft>
                          <a:spcPct val="0"/>
                        </a:spcAft>
                        <a:defRPr sz="2000">
                          <a:solidFill>
                            <a:srgbClr val="003994"/>
                          </a:solidFill>
                          <a:latin typeface="Arial" panose="020B0604020202020204" pitchFamily="34" charset="0"/>
                        </a:defRPr>
                      </a:lvl7pPr>
                      <a:lvl8pPr fontAlgn="base">
                        <a:spcBef>
                          <a:spcPct val="20000"/>
                        </a:spcBef>
                        <a:spcAft>
                          <a:spcPct val="0"/>
                        </a:spcAft>
                        <a:defRPr sz="2000">
                          <a:solidFill>
                            <a:srgbClr val="003994"/>
                          </a:solidFill>
                          <a:latin typeface="Arial" panose="020B0604020202020204" pitchFamily="34" charset="0"/>
                        </a:defRPr>
                      </a:lvl8pPr>
                      <a:lvl9pPr fontAlgn="base">
                        <a:spcBef>
                          <a:spcPct val="20000"/>
                        </a:spcBef>
                        <a:spcAft>
                          <a:spcPct val="0"/>
                        </a:spcAft>
                        <a:defRPr sz="2000">
                          <a:solidFill>
                            <a:srgbClr val="003994"/>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CH" altLang="de-IT" sz="1600" b="0" i="0" u="none" strike="noStrike" cap="none" normalizeH="0" baseline="0">
                        <a:ln>
                          <a:noFill/>
                        </a:ln>
                        <a:solidFill>
                          <a:srgbClr val="003994"/>
                        </a:solidFill>
                        <a:effectLst/>
                        <a:latin typeface="Arial" panose="020B0604020202020204" pitchFamily="34" charset="0"/>
                      </a:endParaRPr>
                    </a:p>
                  </a:txBody>
                  <a:tcPr anchor="ctr" horzOverflow="overflow">
                    <a:lnL>
                      <a:noFill/>
                    </a:lnL>
                    <a:lnR>
                      <a:noFill/>
                    </a:lnR>
                    <a:lnT w="12700"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lvl1pPr algn="l">
                        <a:spcBef>
                          <a:spcPct val="20000"/>
                        </a:spcBef>
                        <a:defRPr sz="2000">
                          <a:solidFill>
                            <a:srgbClr val="003994"/>
                          </a:solidFill>
                          <a:latin typeface="Arial" panose="020B0604020202020204" pitchFamily="34" charset="0"/>
                        </a:defRPr>
                      </a:lvl1pPr>
                      <a:lvl2pPr algn="l">
                        <a:spcBef>
                          <a:spcPct val="20000"/>
                        </a:spcBef>
                        <a:defRPr sz="2000">
                          <a:solidFill>
                            <a:srgbClr val="003994"/>
                          </a:solidFill>
                          <a:latin typeface="Arial" panose="020B0604020202020204" pitchFamily="34" charset="0"/>
                        </a:defRPr>
                      </a:lvl2pPr>
                      <a:lvl3pPr algn="l">
                        <a:spcBef>
                          <a:spcPct val="20000"/>
                        </a:spcBef>
                        <a:defRPr sz="2000">
                          <a:solidFill>
                            <a:srgbClr val="003994"/>
                          </a:solidFill>
                          <a:latin typeface="Arial" panose="020B0604020202020204" pitchFamily="34" charset="0"/>
                        </a:defRPr>
                      </a:lvl3pPr>
                      <a:lvl4pPr algn="l">
                        <a:spcBef>
                          <a:spcPct val="20000"/>
                        </a:spcBef>
                        <a:defRPr sz="2000">
                          <a:solidFill>
                            <a:srgbClr val="003994"/>
                          </a:solidFill>
                          <a:latin typeface="Arial" panose="020B0604020202020204" pitchFamily="34" charset="0"/>
                        </a:defRPr>
                      </a:lvl4pPr>
                      <a:lvl5pPr algn="l">
                        <a:spcBef>
                          <a:spcPct val="20000"/>
                        </a:spcBef>
                        <a:defRPr sz="2000">
                          <a:solidFill>
                            <a:srgbClr val="003994"/>
                          </a:solidFill>
                          <a:latin typeface="Arial" panose="020B0604020202020204" pitchFamily="34" charset="0"/>
                        </a:defRPr>
                      </a:lvl5pPr>
                      <a:lvl6pPr fontAlgn="base">
                        <a:spcBef>
                          <a:spcPct val="20000"/>
                        </a:spcBef>
                        <a:spcAft>
                          <a:spcPct val="0"/>
                        </a:spcAft>
                        <a:defRPr sz="2000">
                          <a:solidFill>
                            <a:srgbClr val="003994"/>
                          </a:solidFill>
                          <a:latin typeface="Arial" panose="020B0604020202020204" pitchFamily="34" charset="0"/>
                        </a:defRPr>
                      </a:lvl6pPr>
                      <a:lvl7pPr fontAlgn="base">
                        <a:spcBef>
                          <a:spcPct val="20000"/>
                        </a:spcBef>
                        <a:spcAft>
                          <a:spcPct val="0"/>
                        </a:spcAft>
                        <a:defRPr sz="2000">
                          <a:solidFill>
                            <a:srgbClr val="003994"/>
                          </a:solidFill>
                          <a:latin typeface="Arial" panose="020B0604020202020204" pitchFamily="34" charset="0"/>
                        </a:defRPr>
                      </a:lvl7pPr>
                      <a:lvl8pPr fontAlgn="base">
                        <a:spcBef>
                          <a:spcPct val="20000"/>
                        </a:spcBef>
                        <a:spcAft>
                          <a:spcPct val="0"/>
                        </a:spcAft>
                        <a:defRPr sz="2000">
                          <a:solidFill>
                            <a:srgbClr val="003994"/>
                          </a:solidFill>
                          <a:latin typeface="Arial" panose="020B0604020202020204" pitchFamily="34" charset="0"/>
                        </a:defRPr>
                      </a:lvl8pPr>
                      <a:lvl9pPr fontAlgn="base">
                        <a:spcBef>
                          <a:spcPct val="20000"/>
                        </a:spcBef>
                        <a:spcAft>
                          <a:spcPct val="0"/>
                        </a:spcAft>
                        <a:defRPr sz="2000">
                          <a:solidFill>
                            <a:srgbClr val="003994"/>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CH" altLang="de-IT" sz="1600" b="0" i="0" u="none" strike="noStrike" cap="none" normalizeH="0" baseline="0">
                        <a:ln>
                          <a:noFill/>
                        </a:ln>
                        <a:solidFill>
                          <a:srgbClr val="003994"/>
                        </a:solidFill>
                        <a:effectLst/>
                        <a:latin typeface="Arial" panose="020B0604020202020204" pitchFamily="34" charset="0"/>
                      </a:endParaRPr>
                    </a:p>
                  </a:txBody>
                  <a:tcPr anchor="ctr" horzOverflow="overflow">
                    <a:lnL>
                      <a:noFill/>
                    </a:lnL>
                    <a:lnR cap="flat">
                      <a:noFill/>
                    </a:lnR>
                    <a:lnT w="12700" cap="flat" cmpd="sng" algn="ctr">
                      <a:solidFill>
                        <a:schemeClr val="tx1"/>
                      </a:solidFill>
                      <a:prstDash val="solid"/>
                      <a:round/>
                      <a:headEnd type="none" w="med" len="med"/>
                      <a:tailEnd type="none" w="med" len="med"/>
                    </a:lnT>
                    <a:lnB cap="flat">
                      <a:noFill/>
                    </a:lnB>
                    <a:lnTlToBr>
                      <a:noFill/>
                    </a:lnTlToBr>
                    <a:lnBlToTr>
                      <a:noFill/>
                    </a:lnBlToTr>
                    <a:noFill/>
                  </a:tcPr>
                </a:tc>
                <a:extLst>
                  <a:ext uri="{0D108BD9-81ED-4DB2-BD59-A6C34878D82A}">
                    <a16:rowId xmlns:a16="http://schemas.microsoft.com/office/drawing/2014/main" val="2883747792"/>
                  </a:ext>
                </a:extLst>
              </a:tr>
            </a:tbl>
          </a:graphicData>
        </a:graphic>
      </p:graphicFrame>
      <p:sp>
        <p:nvSpPr>
          <p:cNvPr id="151802" name="Rectangle 250">
            <a:extLst>
              <a:ext uri="{FF2B5EF4-FFF2-40B4-BE49-F238E27FC236}">
                <a16:creationId xmlns:a16="http://schemas.microsoft.com/office/drawing/2014/main" id="{DF189809-5B96-2BFD-E21E-BB2078C2B74A}"/>
              </a:ext>
            </a:extLst>
          </p:cNvPr>
          <p:cNvSpPr>
            <a:spLocks noChangeArrowheads="1"/>
          </p:cNvSpPr>
          <p:nvPr/>
        </p:nvSpPr>
        <p:spPr bwMode="auto">
          <a:xfrm>
            <a:off x="533400" y="404813"/>
            <a:ext cx="64770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sz="2400" b="1">
                <a:solidFill>
                  <a:srgbClr val="003994"/>
                </a:solidFill>
                <a:latin typeface="Arial" panose="020B0604020202020204" pitchFamily="34" charset="0"/>
              </a:defRPr>
            </a:lvl1pPr>
            <a:lvl2pPr algn="l">
              <a:defRPr sz="2400" b="1">
                <a:solidFill>
                  <a:srgbClr val="003994"/>
                </a:solidFill>
                <a:latin typeface="Arial" panose="020B0604020202020204" pitchFamily="34" charset="0"/>
              </a:defRPr>
            </a:lvl2pPr>
            <a:lvl3pPr algn="l">
              <a:defRPr sz="2400" b="1">
                <a:solidFill>
                  <a:srgbClr val="003994"/>
                </a:solidFill>
                <a:latin typeface="Arial" panose="020B0604020202020204" pitchFamily="34" charset="0"/>
              </a:defRPr>
            </a:lvl3pPr>
            <a:lvl4pPr algn="l">
              <a:defRPr sz="2400" b="1">
                <a:solidFill>
                  <a:srgbClr val="003994"/>
                </a:solidFill>
                <a:latin typeface="Arial" panose="020B0604020202020204" pitchFamily="34" charset="0"/>
              </a:defRPr>
            </a:lvl4pPr>
            <a:lvl5pPr algn="l">
              <a:defRPr sz="2400" b="1">
                <a:solidFill>
                  <a:srgbClr val="003994"/>
                </a:solidFill>
                <a:latin typeface="Arial" panose="020B0604020202020204" pitchFamily="34" charset="0"/>
              </a:defRPr>
            </a:lvl5pPr>
            <a:lvl6pPr marL="457200" fontAlgn="base">
              <a:spcBef>
                <a:spcPct val="0"/>
              </a:spcBef>
              <a:spcAft>
                <a:spcPct val="0"/>
              </a:spcAft>
              <a:defRPr sz="2400" b="1">
                <a:solidFill>
                  <a:srgbClr val="003994"/>
                </a:solidFill>
                <a:latin typeface="Arial" panose="020B0604020202020204" pitchFamily="34" charset="0"/>
              </a:defRPr>
            </a:lvl6pPr>
            <a:lvl7pPr marL="914400" fontAlgn="base">
              <a:spcBef>
                <a:spcPct val="0"/>
              </a:spcBef>
              <a:spcAft>
                <a:spcPct val="0"/>
              </a:spcAft>
              <a:defRPr sz="2400" b="1">
                <a:solidFill>
                  <a:srgbClr val="003994"/>
                </a:solidFill>
                <a:latin typeface="Arial" panose="020B0604020202020204" pitchFamily="34" charset="0"/>
              </a:defRPr>
            </a:lvl7pPr>
            <a:lvl8pPr marL="1371600" fontAlgn="base">
              <a:spcBef>
                <a:spcPct val="0"/>
              </a:spcBef>
              <a:spcAft>
                <a:spcPct val="0"/>
              </a:spcAft>
              <a:defRPr sz="2400" b="1">
                <a:solidFill>
                  <a:srgbClr val="003994"/>
                </a:solidFill>
                <a:latin typeface="Arial" panose="020B0604020202020204" pitchFamily="34" charset="0"/>
              </a:defRPr>
            </a:lvl8pPr>
            <a:lvl9pPr marL="1828800" fontAlgn="base">
              <a:spcBef>
                <a:spcPct val="0"/>
              </a:spcBef>
              <a:spcAft>
                <a:spcPct val="0"/>
              </a:spcAft>
              <a:defRPr sz="2400" b="1">
                <a:solidFill>
                  <a:srgbClr val="003994"/>
                </a:solidFill>
                <a:latin typeface="Arial" panose="020B0604020202020204" pitchFamily="34" charset="0"/>
              </a:defRPr>
            </a:lvl9pPr>
          </a:lstStyle>
          <a:p>
            <a:r>
              <a:rPr lang="de-CH" altLang="de-IT"/>
              <a:t>UMFANG</a:t>
            </a:r>
          </a:p>
        </p:txBody>
      </p:sp>
      <p:sp>
        <p:nvSpPr>
          <p:cNvPr id="151804" name="Rectangle 252">
            <a:extLst>
              <a:ext uri="{FF2B5EF4-FFF2-40B4-BE49-F238E27FC236}">
                <a16:creationId xmlns:a16="http://schemas.microsoft.com/office/drawing/2014/main" id="{FFB831FE-352E-DF2D-A5AE-8C3223137A26}"/>
              </a:ext>
            </a:extLst>
          </p:cNvPr>
          <p:cNvSpPr>
            <a:spLocks noChangeArrowheads="1"/>
          </p:cNvSpPr>
          <p:nvPr/>
        </p:nvSpPr>
        <p:spPr bwMode="auto">
          <a:xfrm>
            <a:off x="533400" y="1412875"/>
            <a:ext cx="64770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sz="2400" b="1">
                <a:solidFill>
                  <a:srgbClr val="003994"/>
                </a:solidFill>
                <a:latin typeface="Arial" panose="020B0604020202020204" pitchFamily="34" charset="0"/>
              </a:defRPr>
            </a:lvl1pPr>
            <a:lvl2pPr algn="l">
              <a:defRPr sz="2400" b="1">
                <a:solidFill>
                  <a:srgbClr val="003994"/>
                </a:solidFill>
                <a:latin typeface="Arial" panose="020B0604020202020204" pitchFamily="34" charset="0"/>
              </a:defRPr>
            </a:lvl2pPr>
            <a:lvl3pPr algn="l">
              <a:defRPr sz="2400" b="1">
                <a:solidFill>
                  <a:srgbClr val="003994"/>
                </a:solidFill>
                <a:latin typeface="Arial" panose="020B0604020202020204" pitchFamily="34" charset="0"/>
              </a:defRPr>
            </a:lvl3pPr>
            <a:lvl4pPr algn="l">
              <a:defRPr sz="2400" b="1">
                <a:solidFill>
                  <a:srgbClr val="003994"/>
                </a:solidFill>
                <a:latin typeface="Arial" panose="020B0604020202020204" pitchFamily="34" charset="0"/>
              </a:defRPr>
            </a:lvl4pPr>
            <a:lvl5pPr algn="l">
              <a:defRPr sz="2400" b="1">
                <a:solidFill>
                  <a:srgbClr val="003994"/>
                </a:solidFill>
                <a:latin typeface="Arial" panose="020B0604020202020204" pitchFamily="34" charset="0"/>
              </a:defRPr>
            </a:lvl5pPr>
            <a:lvl6pPr marL="457200" fontAlgn="base">
              <a:spcBef>
                <a:spcPct val="0"/>
              </a:spcBef>
              <a:spcAft>
                <a:spcPct val="0"/>
              </a:spcAft>
              <a:defRPr sz="2400" b="1">
                <a:solidFill>
                  <a:srgbClr val="003994"/>
                </a:solidFill>
                <a:latin typeface="Arial" panose="020B0604020202020204" pitchFamily="34" charset="0"/>
              </a:defRPr>
            </a:lvl6pPr>
            <a:lvl7pPr marL="914400" fontAlgn="base">
              <a:spcBef>
                <a:spcPct val="0"/>
              </a:spcBef>
              <a:spcAft>
                <a:spcPct val="0"/>
              </a:spcAft>
              <a:defRPr sz="2400" b="1">
                <a:solidFill>
                  <a:srgbClr val="003994"/>
                </a:solidFill>
                <a:latin typeface="Arial" panose="020B0604020202020204" pitchFamily="34" charset="0"/>
              </a:defRPr>
            </a:lvl7pPr>
            <a:lvl8pPr marL="1371600" fontAlgn="base">
              <a:spcBef>
                <a:spcPct val="0"/>
              </a:spcBef>
              <a:spcAft>
                <a:spcPct val="0"/>
              </a:spcAft>
              <a:defRPr sz="2400" b="1">
                <a:solidFill>
                  <a:srgbClr val="003994"/>
                </a:solidFill>
                <a:latin typeface="Arial" panose="020B0604020202020204" pitchFamily="34" charset="0"/>
              </a:defRPr>
            </a:lvl8pPr>
            <a:lvl9pPr marL="1828800" fontAlgn="base">
              <a:spcBef>
                <a:spcPct val="0"/>
              </a:spcBef>
              <a:spcAft>
                <a:spcPct val="0"/>
              </a:spcAft>
              <a:defRPr sz="2400" b="1">
                <a:solidFill>
                  <a:srgbClr val="003994"/>
                </a:solidFill>
                <a:latin typeface="Arial" panose="020B0604020202020204" pitchFamily="34" charset="0"/>
              </a:defRPr>
            </a:lvl9pPr>
          </a:lstStyle>
          <a:p>
            <a:r>
              <a:rPr lang="de-CH" altLang="de-IT" sz="2600">
                <a:solidFill>
                  <a:schemeClr val="accent1"/>
                </a:solidFill>
              </a:rPr>
              <a:t>Technische Dokumentation</a:t>
            </a: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5650" name="Picture 2">
            <a:extLst>
              <a:ext uri="{FF2B5EF4-FFF2-40B4-BE49-F238E27FC236}">
                <a16:creationId xmlns:a16="http://schemas.microsoft.com/office/drawing/2014/main" id="{558DB083-A463-E7EC-E214-EDD297B7FA73}"/>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6200" y="1196975"/>
            <a:ext cx="3735388" cy="528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5651" name="Picture 3">
            <a:extLst>
              <a:ext uri="{FF2B5EF4-FFF2-40B4-BE49-F238E27FC236}">
                <a16:creationId xmlns:a16="http://schemas.microsoft.com/office/drawing/2014/main" id="{4FC8449C-BB79-E856-660B-13D3B09E693C}"/>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810000" y="1168400"/>
            <a:ext cx="5105400" cy="2149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5652" name="AutoShape 4">
            <a:extLst>
              <a:ext uri="{FF2B5EF4-FFF2-40B4-BE49-F238E27FC236}">
                <a16:creationId xmlns:a16="http://schemas.microsoft.com/office/drawing/2014/main" id="{F7BC0864-9001-527E-AD42-D9F80C86A642}"/>
              </a:ext>
            </a:extLst>
          </p:cNvPr>
          <p:cNvSpPr>
            <a:spLocks noChangeArrowheads="1"/>
          </p:cNvSpPr>
          <p:nvPr/>
        </p:nvSpPr>
        <p:spPr bwMode="auto">
          <a:xfrm>
            <a:off x="3352800" y="1470025"/>
            <a:ext cx="533400" cy="152400"/>
          </a:xfrm>
          <a:prstGeom prst="leftArrow">
            <a:avLst>
              <a:gd name="adj1" fmla="val 50000"/>
              <a:gd name="adj2" fmla="val 875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IT"/>
          </a:p>
        </p:txBody>
      </p:sp>
      <p:sp>
        <p:nvSpPr>
          <p:cNvPr id="155654" name="Rectangle 6">
            <a:extLst>
              <a:ext uri="{FF2B5EF4-FFF2-40B4-BE49-F238E27FC236}">
                <a16:creationId xmlns:a16="http://schemas.microsoft.com/office/drawing/2014/main" id="{7D8E11DB-24AF-1138-9234-B00612DE170A}"/>
              </a:ext>
            </a:extLst>
          </p:cNvPr>
          <p:cNvSpPr>
            <a:spLocks noChangeArrowheads="1"/>
          </p:cNvSpPr>
          <p:nvPr/>
        </p:nvSpPr>
        <p:spPr bwMode="auto">
          <a:xfrm>
            <a:off x="533400" y="404813"/>
            <a:ext cx="64770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sz="2400" b="1">
                <a:solidFill>
                  <a:srgbClr val="003994"/>
                </a:solidFill>
                <a:latin typeface="Arial" panose="020B0604020202020204" pitchFamily="34" charset="0"/>
              </a:defRPr>
            </a:lvl1pPr>
            <a:lvl2pPr algn="l">
              <a:defRPr sz="2400" b="1">
                <a:solidFill>
                  <a:srgbClr val="003994"/>
                </a:solidFill>
                <a:latin typeface="Arial" panose="020B0604020202020204" pitchFamily="34" charset="0"/>
              </a:defRPr>
            </a:lvl2pPr>
            <a:lvl3pPr algn="l">
              <a:defRPr sz="2400" b="1">
                <a:solidFill>
                  <a:srgbClr val="003994"/>
                </a:solidFill>
                <a:latin typeface="Arial" panose="020B0604020202020204" pitchFamily="34" charset="0"/>
              </a:defRPr>
            </a:lvl3pPr>
            <a:lvl4pPr algn="l">
              <a:defRPr sz="2400" b="1">
                <a:solidFill>
                  <a:srgbClr val="003994"/>
                </a:solidFill>
                <a:latin typeface="Arial" panose="020B0604020202020204" pitchFamily="34" charset="0"/>
              </a:defRPr>
            </a:lvl4pPr>
            <a:lvl5pPr algn="l">
              <a:defRPr sz="2400" b="1">
                <a:solidFill>
                  <a:srgbClr val="003994"/>
                </a:solidFill>
                <a:latin typeface="Arial" panose="020B0604020202020204" pitchFamily="34" charset="0"/>
              </a:defRPr>
            </a:lvl5pPr>
            <a:lvl6pPr marL="457200" fontAlgn="base">
              <a:spcBef>
                <a:spcPct val="0"/>
              </a:spcBef>
              <a:spcAft>
                <a:spcPct val="0"/>
              </a:spcAft>
              <a:defRPr sz="2400" b="1">
                <a:solidFill>
                  <a:srgbClr val="003994"/>
                </a:solidFill>
                <a:latin typeface="Arial" panose="020B0604020202020204" pitchFamily="34" charset="0"/>
              </a:defRPr>
            </a:lvl6pPr>
            <a:lvl7pPr marL="914400" fontAlgn="base">
              <a:spcBef>
                <a:spcPct val="0"/>
              </a:spcBef>
              <a:spcAft>
                <a:spcPct val="0"/>
              </a:spcAft>
              <a:defRPr sz="2400" b="1">
                <a:solidFill>
                  <a:srgbClr val="003994"/>
                </a:solidFill>
                <a:latin typeface="Arial" panose="020B0604020202020204" pitchFamily="34" charset="0"/>
              </a:defRPr>
            </a:lvl7pPr>
            <a:lvl8pPr marL="1371600" fontAlgn="base">
              <a:spcBef>
                <a:spcPct val="0"/>
              </a:spcBef>
              <a:spcAft>
                <a:spcPct val="0"/>
              </a:spcAft>
              <a:defRPr sz="2400" b="1">
                <a:solidFill>
                  <a:srgbClr val="003994"/>
                </a:solidFill>
                <a:latin typeface="Arial" panose="020B0604020202020204" pitchFamily="34" charset="0"/>
              </a:defRPr>
            </a:lvl8pPr>
            <a:lvl9pPr marL="1828800" fontAlgn="base">
              <a:spcBef>
                <a:spcPct val="0"/>
              </a:spcBef>
              <a:spcAft>
                <a:spcPct val="0"/>
              </a:spcAft>
              <a:defRPr sz="2400" b="1">
                <a:solidFill>
                  <a:srgbClr val="003994"/>
                </a:solidFill>
                <a:latin typeface="Arial" panose="020B0604020202020204" pitchFamily="34" charset="0"/>
              </a:defRPr>
            </a:lvl9pPr>
          </a:lstStyle>
          <a:p>
            <a:r>
              <a:rPr lang="de-CH" altLang="de-IT"/>
              <a:t>UMFANG</a:t>
            </a:r>
          </a:p>
        </p:txBody>
      </p:sp>
      <p:sp>
        <p:nvSpPr>
          <p:cNvPr id="155656" name="Text Box 8">
            <a:extLst>
              <a:ext uri="{FF2B5EF4-FFF2-40B4-BE49-F238E27FC236}">
                <a16:creationId xmlns:a16="http://schemas.microsoft.com/office/drawing/2014/main" id="{C7E3619D-404F-9963-3D31-7B18FECE0B17}"/>
              </a:ext>
            </a:extLst>
          </p:cNvPr>
          <p:cNvSpPr txBox="1">
            <a:spLocks noChangeArrowheads="1"/>
          </p:cNvSpPr>
          <p:nvPr/>
        </p:nvSpPr>
        <p:spPr bwMode="auto">
          <a:xfrm>
            <a:off x="1862138" y="6108700"/>
            <a:ext cx="838200" cy="106363"/>
          </a:xfrm>
          <a:prstGeom prst="rect">
            <a:avLst/>
          </a:prstGeom>
          <a:solidFill>
            <a:srgbClr val="EAEAEA"/>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0" tIns="0" rIns="0" bIns="0">
            <a:spAutoFit/>
          </a:bodyPr>
          <a:lstStyle/>
          <a:p>
            <a:pPr algn="l">
              <a:spcBef>
                <a:spcPct val="50000"/>
              </a:spcBef>
            </a:pPr>
            <a:r>
              <a:rPr lang="de-CH" altLang="de-IT" sz="700" b="1">
                <a:solidFill>
                  <a:srgbClr val="000000"/>
                </a:solidFill>
                <a:latin typeface="Arial" panose="020B0604020202020204" pitchFamily="34" charset="0"/>
              </a:rPr>
              <a:t>Betriebsanleitung</a:t>
            </a: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7703" name="Picture 7">
            <a:extLst>
              <a:ext uri="{FF2B5EF4-FFF2-40B4-BE49-F238E27FC236}">
                <a16:creationId xmlns:a16="http://schemas.microsoft.com/office/drawing/2014/main" id="{C5487307-106F-B37D-C2A2-93C613955B2F}"/>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6200" y="1196975"/>
            <a:ext cx="3735388" cy="528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7699" name="AutoShape 3">
            <a:extLst>
              <a:ext uri="{FF2B5EF4-FFF2-40B4-BE49-F238E27FC236}">
                <a16:creationId xmlns:a16="http://schemas.microsoft.com/office/drawing/2014/main" id="{AB30A301-0BF6-179E-37CA-6A86F66F2873}"/>
              </a:ext>
            </a:extLst>
          </p:cNvPr>
          <p:cNvSpPr>
            <a:spLocks noChangeArrowheads="1"/>
          </p:cNvSpPr>
          <p:nvPr/>
        </p:nvSpPr>
        <p:spPr bwMode="auto">
          <a:xfrm>
            <a:off x="3352800" y="1976438"/>
            <a:ext cx="533400" cy="152400"/>
          </a:xfrm>
          <a:prstGeom prst="leftArrow">
            <a:avLst>
              <a:gd name="adj1" fmla="val 50000"/>
              <a:gd name="adj2" fmla="val 875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IT"/>
          </a:p>
        </p:txBody>
      </p:sp>
      <p:pic>
        <p:nvPicPr>
          <p:cNvPr id="157700" name="Picture 4">
            <a:extLst>
              <a:ext uri="{FF2B5EF4-FFF2-40B4-BE49-F238E27FC236}">
                <a16:creationId xmlns:a16="http://schemas.microsoft.com/office/drawing/2014/main" id="{12F54536-E64D-A2E0-7325-295099C88141}"/>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851275" y="1293813"/>
            <a:ext cx="4681538" cy="4348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7701" name="Rectangle 5">
            <a:extLst>
              <a:ext uri="{FF2B5EF4-FFF2-40B4-BE49-F238E27FC236}">
                <a16:creationId xmlns:a16="http://schemas.microsoft.com/office/drawing/2014/main" id="{197D05F8-4646-4B0D-48BC-FF7FC3174F7D}"/>
              </a:ext>
            </a:extLst>
          </p:cNvPr>
          <p:cNvSpPr>
            <a:spLocks noChangeArrowheads="1"/>
          </p:cNvSpPr>
          <p:nvPr/>
        </p:nvSpPr>
        <p:spPr bwMode="auto">
          <a:xfrm rot="5400000">
            <a:off x="4020344" y="1146969"/>
            <a:ext cx="4379912" cy="4648200"/>
          </a:xfrm>
          <a:prstGeom prst="rect">
            <a:avLst/>
          </a:prstGeom>
          <a:noFill/>
          <a:ln w="9525">
            <a:solidFill>
              <a:srgbClr val="333333"/>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IT"/>
          </a:p>
        </p:txBody>
      </p:sp>
      <p:sp>
        <p:nvSpPr>
          <p:cNvPr id="157705" name="Rectangle 9">
            <a:extLst>
              <a:ext uri="{FF2B5EF4-FFF2-40B4-BE49-F238E27FC236}">
                <a16:creationId xmlns:a16="http://schemas.microsoft.com/office/drawing/2014/main" id="{9AFDDEE7-6A76-1C94-22E3-9786169EB607}"/>
              </a:ext>
            </a:extLst>
          </p:cNvPr>
          <p:cNvSpPr>
            <a:spLocks noChangeArrowheads="1"/>
          </p:cNvSpPr>
          <p:nvPr/>
        </p:nvSpPr>
        <p:spPr bwMode="auto">
          <a:xfrm>
            <a:off x="533400" y="404813"/>
            <a:ext cx="64770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sz="2400" b="1">
                <a:solidFill>
                  <a:srgbClr val="003994"/>
                </a:solidFill>
                <a:latin typeface="Arial" panose="020B0604020202020204" pitchFamily="34" charset="0"/>
              </a:defRPr>
            </a:lvl1pPr>
            <a:lvl2pPr algn="l">
              <a:defRPr sz="2400" b="1">
                <a:solidFill>
                  <a:srgbClr val="003994"/>
                </a:solidFill>
                <a:latin typeface="Arial" panose="020B0604020202020204" pitchFamily="34" charset="0"/>
              </a:defRPr>
            </a:lvl2pPr>
            <a:lvl3pPr algn="l">
              <a:defRPr sz="2400" b="1">
                <a:solidFill>
                  <a:srgbClr val="003994"/>
                </a:solidFill>
                <a:latin typeface="Arial" panose="020B0604020202020204" pitchFamily="34" charset="0"/>
              </a:defRPr>
            </a:lvl3pPr>
            <a:lvl4pPr algn="l">
              <a:defRPr sz="2400" b="1">
                <a:solidFill>
                  <a:srgbClr val="003994"/>
                </a:solidFill>
                <a:latin typeface="Arial" panose="020B0604020202020204" pitchFamily="34" charset="0"/>
              </a:defRPr>
            </a:lvl4pPr>
            <a:lvl5pPr algn="l">
              <a:defRPr sz="2400" b="1">
                <a:solidFill>
                  <a:srgbClr val="003994"/>
                </a:solidFill>
                <a:latin typeface="Arial" panose="020B0604020202020204" pitchFamily="34" charset="0"/>
              </a:defRPr>
            </a:lvl5pPr>
            <a:lvl6pPr marL="457200" fontAlgn="base">
              <a:spcBef>
                <a:spcPct val="0"/>
              </a:spcBef>
              <a:spcAft>
                <a:spcPct val="0"/>
              </a:spcAft>
              <a:defRPr sz="2400" b="1">
                <a:solidFill>
                  <a:srgbClr val="003994"/>
                </a:solidFill>
                <a:latin typeface="Arial" panose="020B0604020202020204" pitchFamily="34" charset="0"/>
              </a:defRPr>
            </a:lvl6pPr>
            <a:lvl7pPr marL="914400" fontAlgn="base">
              <a:spcBef>
                <a:spcPct val="0"/>
              </a:spcBef>
              <a:spcAft>
                <a:spcPct val="0"/>
              </a:spcAft>
              <a:defRPr sz="2400" b="1">
                <a:solidFill>
                  <a:srgbClr val="003994"/>
                </a:solidFill>
                <a:latin typeface="Arial" panose="020B0604020202020204" pitchFamily="34" charset="0"/>
              </a:defRPr>
            </a:lvl7pPr>
            <a:lvl8pPr marL="1371600" fontAlgn="base">
              <a:spcBef>
                <a:spcPct val="0"/>
              </a:spcBef>
              <a:spcAft>
                <a:spcPct val="0"/>
              </a:spcAft>
              <a:defRPr sz="2400" b="1">
                <a:solidFill>
                  <a:srgbClr val="003994"/>
                </a:solidFill>
                <a:latin typeface="Arial" panose="020B0604020202020204" pitchFamily="34" charset="0"/>
              </a:defRPr>
            </a:lvl8pPr>
            <a:lvl9pPr marL="1828800" fontAlgn="base">
              <a:spcBef>
                <a:spcPct val="0"/>
              </a:spcBef>
              <a:spcAft>
                <a:spcPct val="0"/>
              </a:spcAft>
              <a:defRPr sz="2400" b="1">
                <a:solidFill>
                  <a:srgbClr val="003994"/>
                </a:solidFill>
                <a:latin typeface="Arial" panose="020B0604020202020204" pitchFamily="34" charset="0"/>
              </a:defRPr>
            </a:lvl9pPr>
          </a:lstStyle>
          <a:p>
            <a:r>
              <a:rPr lang="de-CH" altLang="de-IT"/>
              <a:t>UMFANG</a:t>
            </a:r>
          </a:p>
        </p:txBody>
      </p:sp>
      <p:sp>
        <p:nvSpPr>
          <p:cNvPr id="157706" name="Text Box 10">
            <a:extLst>
              <a:ext uri="{FF2B5EF4-FFF2-40B4-BE49-F238E27FC236}">
                <a16:creationId xmlns:a16="http://schemas.microsoft.com/office/drawing/2014/main" id="{F9DB4117-1186-DAD0-1371-E9BD7931BBB0}"/>
              </a:ext>
            </a:extLst>
          </p:cNvPr>
          <p:cNvSpPr txBox="1">
            <a:spLocks noChangeArrowheads="1"/>
          </p:cNvSpPr>
          <p:nvPr/>
        </p:nvSpPr>
        <p:spPr bwMode="auto">
          <a:xfrm>
            <a:off x="1862138" y="6108700"/>
            <a:ext cx="838200" cy="106363"/>
          </a:xfrm>
          <a:prstGeom prst="rect">
            <a:avLst/>
          </a:prstGeom>
          <a:solidFill>
            <a:srgbClr val="EAEAEA"/>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0" tIns="0" rIns="0" bIns="0">
            <a:spAutoFit/>
          </a:bodyPr>
          <a:lstStyle/>
          <a:p>
            <a:pPr algn="l">
              <a:spcBef>
                <a:spcPct val="50000"/>
              </a:spcBef>
            </a:pPr>
            <a:r>
              <a:rPr lang="de-CH" altLang="de-IT" sz="700" b="1">
                <a:solidFill>
                  <a:srgbClr val="000000"/>
                </a:solidFill>
                <a:latin typeface="Arial" panose="020B0604020202020204" pitchFamily="34" charset="0"/>
              </a:rPr>
              <a:t>Betriebsanleitung</a:t>
            </a: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18794" name="Picture 10">
            <a:extLst>
              <a:ext uri="{FF2B5EF4-FFF2-40B4-BE49-F238E27FC236}">
                <a16:creationId xmlns:a16="http://schemas.microsoft.com/office/drawing/2014/main" id="{502710E6-6753-8CEB-4D2B-B64DA87BF903}"/>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6200" y="1196975"/>
            <a:ext cx="3735388" cy="528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8789" name="Rectangle 5">
            <a:extLst>
              <a:ext uri="{FF2B5EF4-FFF2-40B4-BE49-F238E27FC236}">
                <a16:creationId xmlns:a16="http://schemas.microsoft.com/office/drawing/2014/main" id="{64055489-1695-6780-7297-6969690B6B6E}"/>
              </a:ext>
            </a:extLst>
          </p:cNvPr>
          <p:cNvSpPr>
            <a:spLocks noChangeArrowheads="1"/>
          </p:cNvSpPr>
          <p:nvPr/>
        </p:nvSpPr>
        <p:spPr bwMode="auto">
          <a:xfrm>
            <a:off x="3886200" y="1277938"/>
            <a:ext cx="3062288" cy="4648200"/>
          </a:xfrm>
          <a:prstGeom prst="rect">
            <a:avLst/>
          </a:prstGeom>
          <a:noFill/>
          <a:ln w="9525">
            <a:solidFill>
              <a:srgbClr val="333333"/>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IT"/>
          </a:p>
        </p:txBody>
      </p:sp>
      <p:sp>
        <p:nvSpPr>
          <p:cNvPr id="118791" name="Rectangle 7">
            <a:extLst>
              <a:ext uri="{FF2B5EF4-FFF2-40B4-BE49-F238E27FC236}">
                <a16:creationId xmlns:a16="http://schemas.microsoft.com/office/drawing/2014/main" id="{E576FD36-A42E-B3B5-95AC-7EAF667E826D}"/>
              </a:ext>
            </a:extLst>
          </p:cNvPr>
          <p:cNvSpPr>
            <a:spLocks noChangeArrowheads="1"/>
          </p:cNvSpPr>
          <p:nvPr/>
        </p:nvSpPr>
        <p:spPr bwMode="auto">
          <a:xfrm>
            <a:off x="533400" y="404813"/>
            <a:ext cx="64770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sz="2400" b="1">
                <a:solidFill>
                  <a:srgbClr val="003994"/>
                </a:solidFill>
                <a:latin typeface="Arial" panose="020B0604020202020204" pitchFamily="34" charset="0"/>
              </a:defRPr>
            </a:lvl1pPr>
            <a:lvl2pPr algn="l">
              <a:defRPr sz="2400" b="1">
                <a:solidFill>
                  <a:srgbClr val="003994"/>
                </a:solidFill>
                <a:latin typeface="Arial" panose="020B0604020202020204" pitchFamily="34" charset="0"/>
              </a:defRPr>
            </a:lvl2pPr>
            <a:lvl3pPr algn="l">
              <a:defRPr sz="2400" b="1">
                <a:solidFill>
                  <a:srgbClr val="003994"/>
                </a:solidFill>
                <a:latin typeface="Arial" panose="020B0604020202020204" pitchFamily="34" charset="0"/>
              </a:defRPr>
            </a:lvl3pPr>
            <a:lvl4pPr algn="l">
              <a:defRPr sz="2400" b="1">
                <a:solidFill>
                  <a:srgbClr val="003994"/>
                </a:solidFill>
                <a:latin typeface="Arial" panose="020B0604020202020204" pitchFamily="34" charset="0"/>
              </a:defRPr>
            </a:lvl4pPr>
            <a:lvl5pPr algn="l">
              <a:defRPr sz="2400" b="1">
                <a:solidFill>
                  <a:srgbClr val="003994"/>
                </a:solidFill>
                <a:latin typeface="Arial" panose="020B0604020202020204" pitchFamily="34" charset="0"/>
              </a:defRPr>
            </a:lvl5pPr>
            <a:lvl6pPr marL="457200" fontAlgn="base">
              <a:spcBef>
                <a:spcPct val="0"/>
              </a:spcBef>
              <a:spcAft>
                <a:spcPct val="0"/>
              </a:spcAft>
              <a:defRPr sz="2400" b="1">
                <a:solidFill>
                  <a:srgbClr val="003994"/>
                </a:solidFill>
                <a:latin typeface="Arial" panose="020B0604020202020204" pitchFamily="34" charset="0"/>
              </a:defRPr>
            </a:lvl6pPr>
            <a:lvl7pPr marL="914400" fontAlgn="base">
              <a:spcBef>
                <a:spcPct val="0"/>
              </a:spcBef>
              <a:spcAft>
                <a:spcPct val="0"/>
              </a:spcAft>
              <a:defRPr sz="2400" b="1">
                <a:solidFill>
                  <a:srgbClr val="003994"/>
                </a:solidFill>
                <a:latin typeface="Arial" panose="020B0604020202020204" pitchFamily="34" charset="0"/>
              </a:defRPr>
            </a:lvl7pPr>
            <a:lvl8pPr marL="1371600" fontAlgn="base">
              <a:spcBef>
                <a:spcPct val="0"/>
              </a:spcBef>
              <a:spcAft>
                <a:spcPct val="0"/>
              </a:spcAft>
              <a:defRPr sz="2400" b="1">
                <a:solidFill>
                  <a:srgbClr val="003994"/>
                </a:solidFill>
                <a:latin typeface="Arial" panose="020B0604020202020204" pitchFamily="34" charset="0"/>
              </a:defRPr>
            </a:lvl8pPr>
            <a:lvl9pPr marL="1828800" fontAlgn="base">
              <a:spcBef>
                <a:spcPct val="0"/>
              </a:spcBef>
              <a:spcAft>
                <a:spcPct val="0"/>
              </a:spcAft>
              <a:defRPr sz="2400" b="1">
                <a:solidFill>
                  <a:srgbClr val="003994"/>
                </a:solidFill>
                <a:latin typeface="Arial" panose="020B0604020202020204" pitchFamily="34" charset="0"/>
              </a:defRPr>
            </a:lvl9pPr>
          </a:lstStyle>
          <a:p>
            <a:r>
              <a:rPr lang="de-CH" altLang="de-IT"/>
              <a:t>UMFANG</a:t>
            </a:r>
          </a:p>
        </p:txBody>
      </p:sp>
      <p:sp>
        <p:nvSpPr>
          <p:cNvPr id="118796" name="AutoShape 12">
            <a:extLst>
              <a:ext uri="{FF2B5EF4-FFF2-40B4-BE49-F238E27FC236}">
                <a16:creationId xmlns:a16="http://schemas.microsoft.com/office/drawing/2014/main" id="{C4C3993D-A15B-A708-24BC-64C3E4E6CA66}"/>
              </a:ext>
            </a:extLst>
          </p:cNvPr>
          <p:cNvSpPr>
            <a:spLocks noChangeArrowheads="1"/>
          </p:cNvSpPr>
          <p:nvPr/>
        </p:nvSpPr>
        <p:spPr bwMode="auto">
          <a:xfrm>
            <a:off x="3352800" y="1976438"/>
            <a:ext cx="533400" cy="152400"/>
          </a:xfrm>
          <a:prstGeom prst="leftArrow">
            <a:avLst>
              <a:gd name="adj1" fmla="val 50000"/>
              <a:gd name="adj2" fmla="val 875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IT"/>
          </a:p>
        </p:txBody>
      </p:sp>
      <p:pic>
        <p:nvPicPr>
          <p:cNvPr id="118797" name="Picture 13">
            <a:extLst>
              <a:ext uri="{FF2B5EF4-FFF2-40B4-BE49-F238E27FC236}">
                <a16:creationId xmlns:a16="http://schemas.microsoft.com/office/drawing/2014/main" id="{803B5FFA-7562-C4CB-B6DF-3B1042E2BB23}"/>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894138" y="1308100"/>
            <a:ext cx="3028950" cy="4568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pic>
      <p:sp>
        <p:nvSpPr>
          <p:cNvPr id="118798" name="Text Box 14">
            <a:extLst>
              <a:ext uri="{FF2B5EF4-FFF2-40B4-BE49-F238E27FC236}">
                <a16:creationId xmlns:a16="http://schemas.microsoft.com/office/drawing/2014/main" id="{E589195F-6D12-5704-5AED-4FCB82E1EFCE}"/>
              </a:ext>
            </a:extLst>
          </p:cNvPr>
          <p:cNvSpPr txBox="1">
            <a:spLocks noChangeArrowheads="1"/>
          </p:cNvSpPr>
          <p:nvPr/>
        </p:nvSpPr>
        <p:spPr bwMode="auto">
          <a:xfrm>
            <a:off x="1862138" y="6108700"/>
            <a:ext cx="838200" cy="106363"/>
          </a:xfrm>
          <a:prstGeom prst="rect">
            <a:avLst/>
          </a:prstGeom>
          <a:solidFill>
            <a:srgbClr val="EAEAEA"/>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0" tIns="0" rIns="0" bIns="0">
            <a:spAutoFit/>
          </a:bodyPr>
          <a:lstStyle/>
          <a:p>
            <a:pPr algn="l">
              <a:spcBef>
                <a:spcPct val="50000"/>
              </a:spcBef>
            </a:pPr>
            <a:r>
              <a:rPr lang="de-CH" altLang="de-IT" sz="700" b="1">
                <a:solidFill>
                  <a:srgbClr val="000000"/>
                </a:solidFill>
                <a:latin typeface="Arial" panose="020B0604020202020204" pitchFamily="34" charset="0"/>
              </a:rPr>
              <a:t>Betriebsanleitung</a:t>
            </a:r>
          </a:p>
        </p:txBody>
      </p:sp>
    </p:spTree>
  </p:cSld>
  <p:clrMapOvr>
    <a:masterClrMapping/>
  </p:clrMapOvr>
  <p:transition spd="med"/>
</p:sld>
</file>

<file path=ppt/theme/theme1.xml><?xml version="1.0" encoding="utf-8"?>
<a:theme xmlns:a="http://schemas.openxmlformats.org/drawingml/2006/main" name="mat_DMGA2006">
  <a:themeElements>
    <a:clrScheme name="">
      <a:dk1>
        <a:srgbClr val="5F5F5F"/>
      </a:dk1>
      <a:lt1>
        <a:srgbClr val="FFFFFF"/>
      </a:lt1>
      <a:dk2>
        <a:srgbClr val="5F5F5F"/>
      </a:dk2>
      <a:lt2>
        <a:srgbClr val="808080"/>
      </a:lt2>
      <a:accent1>
        <a:srgbClr val="FF3300"/>
      </a:accent1>
      <a:accent2>
        <a:srgbClr val="3333CC"/>
      </a:accent2>
      <a:accent3>
        <a:srgbClr val="FFFFFF"/>
      </a:accent3>
      <a:accent4>
        <a:srgbClr val="505050"/>
      </a:accent4>
      <a:accent5>
        <a:srgbClr val="FFADAA"/>
      </a:accent5>
      <a:accent6>
        <a:srgbClr val="2D2DB9"/>
      </a:accent6>
      <a:hlink>
        <a:srgbClr val="CCCCFF"/>
      </a:hlink>
      <a:folHlink>
        <a:srgbClr val="B2B2B2"/>
      </a:folHlink>
    </a:clrScheme>
    <a:fontScheme name="mat_DMGA2006">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outerShdw dist="107763" dir="2700000" algn="ctr" rotWithShape="0">
            <a:schemeClr val="bg2"/>
          </a:outerShdw>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de-AT" altLang="de-IT" sz="2400" b="0" i="0" u="none" strike="noStrike" cap="none" normalizeH="0" baseline="0"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outerShdw dist="107763" dir="2700000" algn="ctr" rotWithShape="0">
            <a:schemeClr val="bg2"/>
          </a:outerShdw>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de-AT" altLang="de-IT" sz="2400" b="0" i="0" u="none" strike="noStrike" cap="none" normalizeH="0" baseline="0" smtClean="0">
            <a:ln>
              <a:noFill/>
            </a:ln>
            <a:solidFill>
              <a:schemeClr val="tx1"/>
            </a:solidFill>
            <a:effectLst/>
            <a:latin typeface="Times New Roman" panose="02020603050405020304" pitchFamily="18" charset="0"/>
          </a:defRPr>
        </a:defPPr>
      </a:lstStyle>
    </a:lnDef>
  </a:objectDefaults>
  <a:extraClrSchemeLst>
    <a:extraClrScheme>
      <a:clrScheme name="mat_DMGA2006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at_DMGA2006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at_DMGA2006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at_DMGA2006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at_DMGA2006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at_DMGA2006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at_DMGA2006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mat_DMGA2006</Template>
  <TotalTime>0</TotalTime>
  <Words>877</Words>
  <Application>Microsoft Macintosh PowerPoint</Application>
  <PresentationFormat>Bildschirmpräsentation (4:3)</PresentationFormat>
  <Paragraphs>163</Paragraphs>
  <Slides>22</Slides>
  <Notes>17</Notes>
  <HiddenSlides>2</HiddenSlides>
  <MMClips>0</MMClips>
  <ScaleCrop>false</ScaleCrop>
  <HeadingPairs>
    <vt:vector size="8" baseType="variant">
      <vt:variant>
        <vt:lpstr>Verwendete Schriftarten</vt:lpstr>
      </vt:variant>
      <vt:variant>
        <vt:i4>4</vt:i4>
      </vt:variant>
      <vt:variant>
        <vt:lpstr>Design</vt:lpstr>
      </vt:variant>
      <vt:variant>
        <vt:i4>1</vt:i4>
      </vt:variant>
      <vt:variant>
        <vt:lpstr>Eingebettete OLE-Server</vt:lpstr>
      </vt:variant>
      <vt:variant>
        <vt:i4>2</vt:i4>
      </vt:variant>
      <vt:variant>
        <vt:lpstr>Folientitel</vt:lpstr>
      </vt:variant>
      <vt:variant>
        <vt:i4>22</vt:i4>
      </vt:variant>
    </vt:vector>
  </HeadingPairs>
  <TitlesOfParts>
    <vt:vector size="29" baseType="lpstr">
      <vt:lpstr>Times New Roman</vt:lpstr>
      <vt:lpstr>Arial</vt:lpstr>
      <vt:lpstr>Wingdings</vt:lpstr>
      <vt:lpstr>Arial Unicode MS</vt:lpstr>
      <vt:lpstr>mat_DMGA2006</vt:lpstr>
      <vt:lpstr>Adobe Photoshop Image</vt:lpstr>
      <vt:lpstr>Microsoft Photo Editor 3.0-Photo</vt:lpstr>
      <vt:lpstr>PowerPoint-Präsentation</vt:lpstr>
      <vt:lpstr>Gliederung</vt:lpstr>
      <vt:lpstr>PowerPoint-Präsentation</vt:lpstr>
      <vt:lpstr>EINLEITUNG</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Garaventa AG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Mathis Michael</dc:creator>
  <cp:lastModifiedBy>Praxis Mediamacs</cp:lastModifiedBy>
  <cp:revision>52</cp:revision>
  <dcterms:created xsi:type="dcterms:W3CDTF">2007-03-23T10:47:23Z</dcterms:created>
  <dcterms:modified xsi:type="dcterms:W3CDTF">2023-12-19T14:52:30Z</dcterms:modified>
</cp:coreProperties>
</file>