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B1A"/>
    <a:srgbClr val="F1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8856-5B1C-4B43-8B1D-780209B4454A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DB75-2211-4B55-970A-3B41B1413922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3500461"/>
          </a:xfrm>
        </p:spPr>
        <p:txBody>
          <a:bodyPr>
            <a:normAutofit fontScale="90000"/>
          </a:bodyPr>
          <a:lstStyle/>
          <a:p>
            <a:r>
              <a:rPr lang="fr-FR" sz="4000" b="1" cap="all" dirty="0"/>
              <a:t>retour d’</a:t>
            </a:r>
            <a:r>
              <a:rPr lang="fr-FR" sz="4000" b="1" cap="all" dirty="0" err="1"/>
              <a:t>experience</a:t>
            </a:r>
            <a:r>
              <a:rPr lang="fr-FR" sz="4000" b="1" cap="all" dirty="0"/>
              <a:t> sur le programme : </a:t>
            </a:r>
            <a:br>
              <a:rPr lang="fr-FR" sz="4000" b="1" cap="all" dirty="0"/>
            </a:br>
            <a:br>
              <a:rPr lang="fr-FR" sz="4000" b="1" cap="all" dirty="0"/>
            </a:br>
            <a:r>
              <a:rPr lang="fr-FR" sz="4000" b="1" cap="all" dirty="0"/>
              <a:t>« sensibilisation des jeunes en ce qui concerne le comportement correct dans les sports d’hiver »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dirty="0"/>
              <a:t>Jean-Yves Salle </a:t>
            </a:r>
          </a:p>
          <a:p>
            <a:r>
              <a:rPr lang="fr-FR" dirty="0"/>
              <a:t>Groupe Compagnie des Alpes - 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00100" y="-24"/>
            <a:ext cx="686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PISTEUR PRUDENT » - Serre Chevalier</a:t>
            </a:r>
          </a:p>
        </p:txBody>
      </p:sp>
      <p:pic>
        <p:nvPicPr>
          <p:cNvPr id="10" name="Picture 2" descr="C:\Documents and Settings\damien.gall\Bureau\provisoire dg\GPP\090122---Pi-pru_Quadri---c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643074" cy="13416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385762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pPr algn="ctr"/>
            <a:r>
              <a:rPr lang="fr-FR" sz="2000" dirty="0"/>
              <a:t>- Enfant et jeunes ados 7 à 14 ans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 algn="ctr">
              <a:buFontTx/>
              <a:buChar char="-"/>
            </a:pPr>
            <a:r>
              <a:rPr lang="fr-FR" sz="2000" dirty="0"/>
              <a:t> Affichage sur le domaine skiable,</a:t>
            </a:r>
          </a:p>
          <a:p>
            <a:pPr algn="ctr">
              <a:buFontTx/>
              <a:buChar char="-"/>
            </a:pPr>
            <a:r>
              <a:rPr lang="fr-FR" sz="2000" dirty="0"/>
              <a:t> « Opérations » Pisteur Prudent sur les pistes par les pisteurs,</a:t>
            </a:r>
          </a:p>
          <a:p>
            <a:pPr algn="ctr">
              <a:buFontTx/>
              <a:buChar char="-"/>
            </a:pPr>
            <a:r>
              <a:rPr lang="fr-FR" sz="2000" dirty="0"/>
              <a:t> Rencontres à l’initiative des enfants aux postes de secours,</a:t>
            </a:r>
          </a:p>
          <a:p>
            <a:pPr algn="ctr">
              <a:buFontTx/>
              <a:buChar char="-"/>
            </a:pPr>
            <a:r>
              <a:rPr lang="fr-FR" sz="2000" dirty="0"/>
              <a:t> Intervention dans les collèges et lycées de la région</a:t>
            </a:r>
            <a:endParaRPr lang="fr-FR" sz="2000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880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/>
              <a:t>OBJECTIF :</a:t>
            </a:r>
            <a:r>
              <a:rPr lang="fr-FR" sz="2400" dirty="0"/>
              <a:t>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Sensibiliser à la prudence sur les pistes en passant par les enfants</a:t>
            </a:r>
          </a:p>
          <a:p>
            <a:pPr algn="ctr">
              <a:buFontTx/>
              <a:buChar char="-"/>
            </a:pPr>
            <a:r>
              <a:rPr lang="fr-FR" sz="2000" dirty="0"/>
              <a:t> Enfants : prescripteurs pour son entourage + écouté</a:t>
            </a:r>
          </a:p>
          <a:p>
            <a:pPr algn="ctr">
              <a:buFontTx/>
              <a:buChar char="-"/>
            </a:pPr>
            <a:r>
              <a:rPr lang="fr-FR" sz="2000" dirty="0"/>
              <a:t> Être pisteur = rêve = appropriation du rôle par les enfants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00100" y="-24"/>
            <a:ext cx="686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PISTEUR PRUDENT » - Serre Chevalier</a:t>
            </a:r>
          </a:p>
        </p:txBody>
      </p:sp>
      <p:pic>
        <p:nvPicPr>
          <p:cNvPr id="10" name="Picture 2" descr="C:\Documents and Settings\damien.gall\Bureau\provisoire dg\GPP\090122---Pi-pru_Quadri---c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643074" cy="13416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9288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/>
              <a:t>BILAN :</a:t>
            </a:r>
            <a:endParaRPr lang="fr-FR" sz="2400" dirty="0"/>
          </a:p>
          <a:p>
            <a:pPr algn="ctr"/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Un grand succès auprès des enfants, notamment pendant les périodes de vacances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Un </a:t>
            </a:r>
            <a:r>
              <a:rPr lang="fr-FR" sz="2000" dirty="0" err="1"/>
              <a:t>dipositif</a:t>
            </a:r>
            <a:r>
              <a:rPr lang="fr-FR" sz="2000" dirty="0"/>
              <a:t> apprécié par les parents, les moniteurs de ski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Un intérêt remarquable de la part de la presse et des média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Des retours positifs de la part de la Gendarmerie, du Procureur de la République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mien.gall\Bureau\provisoire dg\GPP\page-télé-7-jo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476390" cy="4714908"/>
          </a:xfrm>
          <a:prstGeom prst="rect">
            <a:avLst/>
          </a:prstGeom>
          <a:noFill/>
        </p:spPr>
      </p:pic>
      <p:pic>
        <p:nvPicPr>
          <p:cNvPr id="1027" name="Picture 3" descr="C:\Documents and Settings\damien.gall\Bureau\provisoire dg\GPP\Affiche-PDF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785926"/>
            <a:ext cx="3571900" cy="476253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49465" y="-24"/>
            <a:ext cx="7445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Campagnes « GLISSE PAS PERSO » </a:t>
            </a:r>
          </a:p>
          <a:p>
            <a:pPr algn="ctr"/>
            <a:r>
              <a:rPr lang="fr-FR" sz="3200" b="1" dirty="0"/>
              <a:t>menées par DSF et les stations volontaires </a:t>
            </a:r>
          </a:p>
          <a:p>
            <a:pPr algn="ctr"/>
            <a:r>
              <a:rPr lang="fr-FR" sz="3200" b="1" dirty="0"/>
              <a:t>dans les Pyrénées et les Alpes du Sud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damien.gall\Bureau\provisoire dg\GPP\page-télé-7-jour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6166813"/>
            <a:ext cx="6000760" cy="69121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86116" y="928670"/>
            <a:ext cx="58579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r>
              <a:rPr lang="fr-FR" sz="2000" dirty="0"/>
              <a:t>- Jeunes ados et enfants</a:t>
            </a:r>
          </a:p>
          <a:p>
            <a:endParaRPr lang="fr-FR" sz="2400" dirty="0"/>
          </a:p>
          <a:p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000" dirty="0"/>
              <a:t> Affichage &amp; signalétique sur le domaine skiable</a:t>
            </a:r>
          </a:p>
          <a:p>
            <a:pPr>
              <a:buFontTx/>
              <a:buChar char="-"/>
            </a:pPr>
            <a:r>
              <a:rPr lang="fr-FR" sz="2000" dirty="0"/>
              <a:t> Actions terrain avec distribution du « livret sécurité »</a:t>
            </a:r>
          </a:p>
          <a:p>
            <a:pPr lvl="1">
              <a:buFont typeface="Wingdings"/>
              <a:buChar char="à"/>
            </a:pPr>
            <a:r>
              <a:rPr lang="fr-FR" sz="2000" dirty="0">
                <a:sym typeface="Wingdings" pitchFamily="2" charset="2"/>
              </a:rPr>
              <a:t>Auprès des scolaires</a:t>
            </a:r>
          </a:p>
          <a:p>
            <a:pPr lvl="1">
              <a:buFont typeface="Wingdings"/>
              <a:buChar char="à"/>
            </a:pPr>
            <a:r>
              <a:rPr lang="fr-FR" sz="2000" dirty="0">
                <a:sym typeface="Wingdings" pitchFamily="2" charset="2"/>
              </a:rPr>
              <a:t>Auprès des vacanciers</a:t>
            </a:r>
          </a:p>
          <a:p>
            <a:pPr>
              <a:buFontTx/>
              <a:buChar char="-"/>
            </a:pPr>
            <a:r>
              <a:rPr lang="fr-FR" sz="2000" dirty="0"/>
              <a:t> Mise en place d’une piste école sur certaines stations</a:t>
            </a:r>
          </a:p>
          <a:p>
            <a:pPr>
              <a:buFontTx/>
              <a:buChar char="-"/>
            </a:pPr>
            <a:r>
              <a:rPr lang="fr-FR" sz="2000" dirty="0"/>
              <a:t>Communication presse &amp; radio régionales</a:t>
            </a:r>
          </a:p>
          <a:p>
            <a:pPr lvl="1"/>
            <a:endParaRPr lang="fr-FR" sz="2000" dirty="0"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643446"/>
            <a:ext cx="50006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PARTENAIRES :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 La MAIF (Assureur)</a:t>
            </a:r>
          </a:p>
          <a:p>
            <a:pPr>
              <a:buFontTx/>
              <a:buChar char="-"/>
            </a:pPr>
            <a:r>
              <a:rPr lang="fr-FR" sz="2000" dirty="0"/>
              <a:t> La confédération Pyrénéenne du Tourisme</a:t>
            </a:r>
          </a:p>
          <a:p>
            <a:pPr>
              <a:buFontTx/>
              <a:buChar char="-"/>
            </a:pPr>
            <a:r>
              <a:rPr lang="fr-FR" sz="2000" dirty="0"/>
              <a:t> L’Ecole de Ski Français</a:t>
            </a:r>
          </a:p>
          <a:p>
            <a:pPr>
              <a:buFontTx/>
              <a:buChar char="-"/>
            </a:pPr>
            <a:r>
              <a:rPr lang="fr-FR" sz="2000" dirty="0"/>
              <a:t> Domaines Skiables de France (DSF)</a:t>
            </a:r>
          </a:p>
          <a:p>
            <a:endParaRPr lang="fr-FR" sz="2000" dirty="0"/>
          </a:p>
        </p:txBody>
      </p:sp>
      <p:pic>
        <p:nvPicPr>
          <p:cNvPr id="12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60" y="1000108"/>
            <a:ext cx="24886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pic>
        <p:nvPicPr>
          <p:cNvPr id="3074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1217852" cy="1643050"/>
          </a:xfrm>
          <a:prstGeom prst="rect">
            <a:avLst/>
          </a:prstGeom>
          <a:noFill/>
        </p:spPr>
      </p:pic>
      <p:pic>
        <p:nvPicPr>
          <p:cNvPr id="3075" name="Picture 3" descr="C:\Documents and Settings\damien.gall\Bureau\provisoire dg\GPP\CouvFly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2428892" cy="5541176"/>
          </a:xfrm>
          <a:prstGeom prst="rect">
            <a:avLst/>
          </a:prstGeom>
          <a:noFill/>
        </p:spPr>
      </p:pic>
      <p:pic>
        <p:nvPicPr>
          <p:cNvPr id="3076" name="Picture 4" descr="C:\Documents and Settings\damien.gall\Bureau\provisoire dg\GPP\GPPPFlye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2357430"/>
            <a:ext cx="6198613" cy="424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pic>
        <p:nvPicPr>
          <p:cNvPr id="3074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1217852" cy="1643050"/>
          </a:xfrm>
          <a:prstGeom prst="rect">
            <a:avLst/>
          </a:prstGeom>
          <a:noFill/>
        </p:spPr>
      </p:pic>
      <p:pic>
        <p:nvPicPr>
          <p:cNvPr id="4098" name="Picture 2" descr="C:\Documents and Settings\damien.gall\Bureau\provisoire dg\GPP\photoGPP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786346" cy="3159613"/>
          </a:xfrm>
          <a:prstGeom prst="rect">
            <a:avLst/>
          </a:prstGeom>
          <a:noFill/>
        </p:spPr>
      </p:pic>
      <p:pic>
        <p:nvPicPr>
          <p:cNvPr id="4099" name="Picture 3" descr="C:\Documents and Settings\damien.gall\Bureau\provisoire dg\GPP\photoGPPP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2933689" cy="1899683"/>
          </a:xfrm>
          <a:prstGeom prst="rect">
            <a:avLst/>
          </a:prstGeom>
          <a:noFill/>
        </p:spPr>
      </p:pic>
      <p:pic>
        <p:nvPicPr>
          <p:cNvPr id="4100" name="Picture 4" descr="C:\Documents and Settings\damien.gall\Bureau\provisoire dg\GPP\photoGPPP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28802"/>
            <a:ext cx="3714744" cy="246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14313" y="-24"/>
            <a:ext cx="638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Alpes du Sud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28926" y="928670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r>
              <a:rPr lang="fr-FR" sz="2000" dirty="0"/>
              <a:t>- Ados 13/18 ans</a:t>
            </a:r>
          </a:p>
          <a:p>
            <a:endParaRPr lang="fr-FR" sz="2400" dirty="0"/>
          </a:p>
          <a:p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000" dirty="0"/>
              <a:t> Campagne avec un ton décalé marqué </a:t>
            </a:r>
          </a:p>
          <a:p>
            <a:pPr>
              <a:buFontTx/>
              <a:buChar char="-"/>
            </a:pPr>
            <a:r>
              <a:rPr lang="fr-FR" sz="2000" dirty="0"/>
              <a:t> Affichage &amp; signalétique sur le domaine skiable</a:t>
            </a:r>
          </a:p>
          <a:p>
            <a:pPr>
              <a:buFontTx/>
              <a:buChar char="-"/>
            </a:pPr>
            <a:r>
              <a:rPr lang="fr-FR" sz="2000" dirty="0"/>
              <a:t> Plan des pistes spécifique « Glisse pas Perso »</a:t>
            </a:r>
          </a:p>
          <a:p>
            <a:pPr>
              <a:buFontTx/>
              <a:buChar char="-"/>
            </a:pPr>
            <a:r>
              <a:rPr lang="fr-FR" sz="2000" dirty="0"/>
              <a:t> Intervention dans les collèges &amp; lycées avec des </a:t>
            </a:r>
            <a:r>
              <a:rPr lang="fr-FR" sz="2000" dirty="0" err="1"/>
              <a:t>personalités</a:t>
            </a:r>
            <a:r>
              <a:rPr lang="fr-FR" sz="2000" dirty="0"/>
              <a:t> du milieu glisse</a:t>
            </a:r>
          </a:p>
          <a:p>
            <a:pPr>
              <a:buFontTx/>
              <a:buChar char="-"/>
            </a:pPr>
            <a:r>
              <a:rPr lang="fr-FR" sz="2000" dirty="0"/>
              <a:t> Communication dans les restaurants Mc </a:t>
            </a:r>
            <a:r>
              <a:rPr lang="fr-FR" sz="2000" dirty="0" err="1"/>
              <a:t>Donalds</a:t>
            </a:r>
            <a:r>
              <a:rPr lang="fr-FR" sz="2000" dirty="0"/>
              <a:t> de la région</a:t>
            </a:r>
          </a:p>
          <a:p>
            <a:pPr lvl="1"/>
            <a:endParaRPr lang="fr-FR" sz="2000" dirty="0"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500570"/>
            <a:ext cx="50006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PARTENAIRES :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 La MAIF (Assureur)</a:t>
            </a:r>
          </a:p>
          <a:p>
            <a:pPr>
              <a:buFontTx/>
              <a:buChar char="-"/>
            </a:pPr>
            <a:r>
              <a:rPr lang="fr-FR" sz="2000" dirty="0"/>
              <a:t> L’Ecole de Ski Français</a:t>
            </a:r>
          </a:p>
          <a:p>
            <a:pPr>
              <a:buFontTx/>
              <a:buChar char="-"/>
            </a:pPr>
            <a:r>
              <a:rPr lang="fr-FR" sz="2000" dirty="0"/>
              <a:t> Domaines Skiables de France (DSF)</a:t>
            </a:r>
          </a:p>
          <a:p>
            <a:pPr>
              <a:buFontTx/>
              <a:buChar char="-"/>
            </a:pPr>
            <a:r>
              <a:rPr lang="fr-FR" sz="2000" dirty="0"/>
              <a:t> Le Conseil Général</a:t>
            </a:r>
          </a:p>
          <a:p>
            <a:pPr>
              <a:buFontTx/>
              <a:buChar char="-"/>
            </a:pPr>
            <a:r>
              <a:rPr lang="fr-FR" sz="2000" dirty="0"/>
              <a:t> Le Conseil Régional,</a:t>
            </a:r>
          </a:p>
          <a:p>
            <a:pPr>
              <a:buFontTx/>
              <a:buChar char="-"/>
            </a:pPr>
            <a:r>
              <a:rPr lang="fr-FR" sz="2000" dirty="0"/>
              <a:t> Ministère de la Jeunesse et des Sports</a:t>
            </a:r>
          </a:p>
          <a:p>
            <a:endParaRPr lang="fr-FR" sz="2000" dirty="0"/>
          </a:p>
        </p:txBody>
      </p:sp>
      <p:pic>
        <p:nvPicPr>
          <p:cNvPr id="5122" name="Picture 2" descr="C:\Documents and Settings\damien.gall\Bureau\provisoire dg\GPP\PDF-1BROCH-mai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48" y="762021"/>
            <a:ext cx="2613202" cy="3667111"/>
          </a:xfrm>
          <a:prstGeom prst="rect">
            <a:avLst/>
          </a:prstGeom>
          <a:noFill/>
        </p:spPr>
      </p:pic>
      <p:pic>
        <p:nvPicPr>
          <p:cNvPr id="5123" name="Picture 3" descr="C:\Documents and Settings\damien.gall\Bureau\provisoire dg\GPP\Partenaires-GPP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361" y="5429264"/>
            <a:ext cx="4307639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rgbClr val="E21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C:\Documents and Settings\damien.gall\Bureau\provisoire dg\GPP\Sautepasdutelesi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736"/>
            <a:ext cx="8286776" cy="1440019"/>
          </a:xfrm>
          <a:prstGeom prst="rect">
            <a:avLst/>
          </a:prstGeom>
          <a:noFill/>
        </p:spPr>
      </p:pic>
      <p:pic>
        <p:nvPicPr>
          <p:cNvPr id="6147" name="Picture 3" descr="C:\Documents and Settings\damien.gall\Bureau\provisoire dg\GPP\Qqndangerencar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70" y="2952557"/>
            <a:ext cx="9001157" cy="1333699"/>
          </a:xfrm>
          <a:prstGeom prst="rect">
            <a:avLst/>
          </a:prstGeom>
          <a:noFill/>
        </p:spPr>
      </p:pic>
      <p:pic>
        <p:nvPicPr>
          <p:cNvPr id="6148" name="Picture 4" descr="C:\Documents and Settings\damien.gall\Bureau\provisoire dg\GPP\slalomep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214818"/>
            <a:ext cx="8889464" cy="1214446"/>
          </a:xfrm>
          <a:prstGeom prst="rect">
            <a:avLst/>
          </a:prstGeom>
          <a:noFill/>
        </p:spPr>
      </p:pic>
      <p:pic>
        <p:nvPicPr>
          <p:cNvPr id="6149" name="Picture 5" descr="C:\Documents and Settings\damien.gall\Bureau\provisoire dg\GPP\SauteP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99206"/>
            <a:ext cx="7286644" cy="1458818"/>
          </a:xfrm>
          <a:prstGeom prst="rect">
            <a:avLst/>
          </a:prstGeom>
          <a:noFill/>
        </p:spPr>
      </p:pic>
      <p:pic>
        <p:nvPicPr>
          <p:cNvPr id="8" name="Picture 2" descr="C:\Documents and Settings\damien.gall\Bureau\provisoire dg\GPP\Affiche-PDF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20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95764" y="65766"/>
            <a:ext cx="615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CAMPAGNE « PISTEUR PRUDENT » </a:t>
            </a:r>
          </a:p>
          <a:p>
            <a:pPr algn="ctr"/>
            <a:r>
              <a:rPr lang="fr-FR" sz="3200" b="1" dirty="0"/>
              <a:t>menée à Serre Chevalier Vallée</a:t>
            </a:r>
          </a:p>
        </p:txBody>
      </p:sp>
      <p:pic>
        <p:nvPicPr>
          <p:cNvPr id="6" name="Picture 2" descr="C:\Documents and Settings\damien.gall\Bureau\provisoire dg\GPP\Serreche_leaflet_pisteur_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404" y="1142983"/>
            <a:ext cx="4511174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amien.gall\Bureau\provisoire dg\GPP\lefalet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8001024" cy="32013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LE PRINCIPE :</a:t>
            </a:r>
          </a:p>
          <a:p>
            <a:pPr algn="ctr"/>
            <a:br>
              <a:rPr lang="fr-FR" sz="2000" b="1" dirty="0"/>
            </a:br>
            <a:r>
              <a:rPr lang="fr-FR" sz="2000" b="1" dirty="0"/>
              <a:t>Le dispositif a été imaginé par le service des pistes de Serre Chevalier. </a:t>
            </a:r>
          </a:p>
          <a:p>
            <a:pPr algn="ctr"/>
            <a:r>
              <a:rPr lang="fr-FR" sz="2000" b="1" dirty="0"/>
              <a:t>Tous les enfants rêvent de devenir pisteur, et à Serre Chevalier ils le peuvent!</a:t>
            </a:r>
          </a:p>
          <a:p>
            <a:pPr algn="ctr"/>
            <a:r>
              <a:rPr lang="fr-FR" sz="2000" b="1" dirty="0"/>
              <a:t>Pour cela ils doivent aller à la rencontre d’un véritable pisteur qui : </a:t>
            </a:r>
          </a:p>
          <a:p>
            <a:pPr algn="ctr">
              <a:buFontTx/>
              <a:buChar char="-"/>
            </a:pPr>
            <a:endParaRPr lang="fr-FR" sz="2000" b="1" dirty="0"/>
          </a:p>
          <a:p>
            <a:pPr algn="ctr"/>
            <a:r>
              <a:rPr lang="fr-FR" sz="2000" b="1" dirty="0"/>
              <a:t>- présente les principales consignes de sécurité, 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 remet à l’enfant un </a:t>
            </a:r>
            <a:r>
              <a:rPr lang="fr-FR" sz="2000" b="1" dirty="0" err="1"/>
              <a:t>flyer</a:t>
            </a:r>
            <a:r>
              <a:rPr lang="fr-FR" sz="2000" b="1" dirty="0"/>
              <a:t> reprenant ces consignes,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 l’invite à les partager avec son entourage (amis, famille, autres skieurs),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offre « l’insigne » (badge) qui fait de l’enfant un pisteur prudent.</a:t>
            </a:r>
          </a:p>
          <a:p>
            <a:endParaRPr lang="fr-F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Macintosh PowerPoint</Application>
  <PresentationFormat>Bildschirmpräsentation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retour d’experience sur le programme :   « sensibilisation des jeunes en ce qui concerne le comportement correct dans les sports d’hiver »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MAXDATA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d’experience sur le programme :   « sensibilisation des jeunes en ce qui concerne le comportement correct dans les sports d’hiver » </dc:title>
  <dc:creator>Votre nom d'utilisateur</dc:creator>
  <cp:lastModifiedBy>Sabrina Kritzinger</cp:lastModifiedBy>
  <cp:revision>19</cp:revision>
  <dcterms:created xsi:type="dcterms:W3CDTF">2012-04-16T18:34:50Z</dcterms:created>
  <dcterms:modified xsi:type="dcterms:W3CDTF">2023-12-15T08:07:52Z</dcterms:modified>
</cp:coreProperties>
</file>